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1F00C-FD01-4D2E-981A-125D14A397C8}" v="19" dt="2023-03-15T14:46:48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itinoja" userId="45351d59a283198f" providerId="LiveId" clId="{CE71F00C-FD01-4D2E-981A-125D14A397C8}"/>
    <pc:docChg chg="undo custSel modSld">
      <pc:chgData name="Lisa Kitinoja" userId="45351d59a283198f" providerId="LiveId" clId="{CE71F00C-FD01-4D2E-981A-125D14A397C8}" dt="2023-03-15T14:49:56.941" v="329" actId="20577"/>
      <pc:docMkLst>
        <pc:docMk/>
      </pc:docMkLst>
      <pc:sldChg chg="addSp delSp modSp mod">
        <pc:chgData name="Lisa Kitinoja" userId="45351d59a283198f" providerId="LiveId" clId="{CE71F00C-FD01-4D2E-981A-125D14A397C8}" dt="2023-03-15T14:46:55.689" v="297" actId="20577"/>
        <pc:sldMkLst>
          <pc:docMk/>
          <pc:sldMk cId="748018738" sldId="256"/>
        </pc:sldMkLst>
        <pc:spChg chg="mod">
          <ac:chgData name="Lisa Kitinoja" userId="45351d59a283198f" providerId="LiveId" clId="{CE71F00C-FD01-4D2E-981A-125D14A397C8}" dt="2023-02-16T02:51:31.430" v="240"/>
          <ac:spMkLst>
            <pc:docMk/>
            <pc:sldMk cId="748018738" sldId="256"/>
            <ac:spMk id="2" creationId="{00000000-0000-0000-0000-000000000000}"/>
          </ac:spMkLst>
        </pc:spChg>
        <pc:spChg chg="mod">
          <ac:chgData name="Lisa Kitinoja" userId="45351d59a283198f" providerId="LiveId" clId="{CE71F00C-FD01-4D2E-981A-125D14A397C8}" dt="2023-03-15T14:46:55.689" v="297" actId="20577"/>
          <ac:spMkLst>
            <pc:docMk/>
            <pc:sldMk cId="748018738" sldId="256"/>
            <ac:spMk id="4" creationId="{00000000-0000-0000-0000-000000000000}"/>
          </ac:spMkLst>
        </pc:spChg>
        <pc:spChg chg="add mod">
          <ac:chgData name="Lisa Kitinoja" userId="45351d59a283198f" providerId="LiveId" clId="{CE71F00C-FD01-4D2E-981A-125D14A397C8}" dt="2022-02-07T17:01:58.934" v="155" actId="1076"/>
          <ac:spMkLst>
            <pc:docMk/>
            <pc:sldMk cId="748018738" sldId="256"/>
            <ac:spMk id="5" creationId="{4A788688-AAF0-4206-BB1B-226E5AA02AC1}"/>
          </ac:spMkLst>
        </pc:spChg>
        <pc:picChg chg="del">
          <ac:chgData name="Lisa Kitinoja" userId="45351d59a283198f" providerId="LiveId" clId="{CE71F00C-FD01-4D2E-981A-125D14A397C8}" dt="2022-02-06T20:34:31.042" v="47" actId="478"/>
          <ac:picMkLst>
            <pc:docMk/>
            <pc:sldMk cId="748018738" sldId="256"/>
            <ac:picMk id="5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4:32.153" v="48" actId="478"/>
          <ac:picMkLst>
            <pc:docMk/>
            <pc:sldMk cId="748018738" sldId="256"/>
            <ac:picMk id="6" creationId="{00000000-0000-0000-0000-000000000000}"/>
          </ac:picMkLst>
        </pc:picChg>
        <pc:picChg chg="add del mod">
          <ac:chgData name="Lisa Kitinoja" userId="45351d59a283198f" providerId="LiveId" clId="{CE71F00C-FD01-4D2E-981A-125D14A397C8}" dt="2022-02-07T17:03:29.758" v="168" actId="931"/>
          <ac:picMkLst>
            <pc:docMk/>
            <pc:sldMk cId="748018738" sldId="256"/>
            <ac:picMk id="6" creationId="{D4B19EFC-F4CD-48D4-8B0F-7575E7F8261D}"/>
          </ac:picMkLst>
        </pc:picChg>
        <pc:picChg chg="add mod">
          <ac:chgData name="Lisa Kitinoja" userId="45351d59a283198f" providerId="LiveId" clId="{CE71F00C-FD01-4D2E-981A-125D14A397C8}" dt="2022-02-07T17:04:19.014" v="174" actId="1076"/>
          <ac:picMkLst>
            <pc:docMk/>
            <pc:sldMk cId="748018738" sldId="256"/>
            <ac:picMk id="8" creationId="{2354194A-5DC4-46F3-83FF-650BD2B51FB5}"/>
          </ac:picMkLst>
        </pc:picChg>
      </pc:sldChg>
      <pc:sldChg chg="addSp delSp modSp mod">
        <pc:chgData name="Lisa Kitinoja" userId="45351d59a283198f" providerId="LiveId" clId="{CE71F00C-FD01-4D2E-981A-125D14A397C8}" dt="2023-03-15T14:45:38.848" v="267" actId="20577"/>
        <pc:sldMkLst>
          <pc:docMk/>
          <pc:sldMk cId="4101775130" sldId="369"/>
        </pc:sldMkLst>
        <pc:spChg chg="mod">
          <ac:chgData name="Lisa Kitinoja" userId="45351d59a283198f" providerId="LiveId" clId="{CE71F00C-FD01-4D2E-981A-125D14A397C8}" dt="2023-02-16T02:51:56.721" v="245" actId="1076"/>
          <ac:spMkLst>
            <pc:docMk/>
            <pc:sldMk cId="4101775130" sldId="369"/>
            <ac:spMk id="2" creationId="{00000000-0000-0000-0000-000000000000}"/>
          </ac:spMkLst>
        </pc:spChg>
        <pc:spChg chg="mod">
          <ac:chgData name="Lisa Kitinoja" userId="45351d59a283198f" providerId="LiveId" clId="{CE71F00C-FD01-4D2E-981A-125D14A397C8}" dt="2023-03-15T14:45:38.848" v="267" actId="20577"/>
          <ac:spMkLst>
            <pc:docMk/>
            <pc:sldMk cId="4101775130" sldId="369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1:35.456" v="147" actId="6549"/>
          <ac:spMkLst>
            <pc:docMk/>
            <pc:sldMk cId="4101775130" sldId="369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5:58.226" v="85" actId="478"/>
          <ac:picMkLst>
            <pc:docMk/>
            <pc:sldMk cId="4101775130" sldId="369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5:59.728" v="86" actId="478"/>
          <ac:picMkLst>
            <pc:docMk/>
            <pc:sldMk cId="4101775130" sldId="369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4:46.626" v="175"/>
          <ac:picMkLst>
            <pc:docMk/>
            <pc:sldMk cId="4101775130" sldId="369"/>
            <ac:picMk id="8" creationId="{B7857610-738C-49B7-AB50-8F2755249CE1}"/>
          </ac:picMkLst>
        </pc:picChg>
      </pc:sldChg>
      <pc:sldChg chg="addSp delSp modSp mod">
        <pc:chgData name="Lisa Kitinoja" userId="45351d59a283198f" providerId="LiveId" clId="{CE71F00C-FD01-4D2E-981A-125D14A397C8}" dt="2022-02-07T17:07:45.566" v="216" actId="20577"/>
        <pc:sldMkLst>
          <pc:docMk/>
          <pc:sldMk cId="3174666404" sldId="370"/>
        </pc:sldMkLst>
        <pc:spChg chg="mod">
          <ac:chgData name="Lisa Kitinoja" userId="45351d59a283198f" providerId="LiveId" clId="{CE71F00C-FD01-4D2E-981A-125D14A397C8}" dt="2022-02-07T17:07:45.566" v="216" actId="20577"/>
          <ac:spMkLst>
            <pc:docMk/>
            <pc:sldMk cId="3174666404" sldId="370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5:53.730" v="84" actId="478"/>
          <ac:picMkLst>
            <pc:docMk/>
            <pc:sldMk cId="3174666404" sldId="370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5:52.335" v="83" actId="478"/>
          <ac:picMkLst>
            <pc:docMk/>
            <pc:sldMk cId="3174666404" sldId="370"/>
            <ac:picMk id="5" creationId="{00000000-0000-0000-0000-000000000000}"/>
          </ac:picMkLst>
        </pc:picChg>
        <pc:picChg chg="mod">
          <ac:chgData name="Lisa Kitinoja" userId="45351d59a283198f" providerId="LiveId" clId="{CE71F00C-FD01-4D2E-981A-125D14A397C8}" dt="2022-02-07T17:04:59.078" v="177" actId="1076"/>
          <ac:picMkLst>
            <pc:docMk/>
            <pc:sldMk cId="3174666404" sldId="370"/>
            <ac:picMk id="8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5:03.500" v="178" actId="14100"/>
          <ac:picMkLst>
            <pc:docMk/>
            <pc:sldMk cId="3174666404" sldId="370"/>
            <ac:picMk id="9" creationId="{E9B77B59-897F-45D6-B8D6-C25F2162F17D}"/>
          </ac:picMkLst>
        </pc:picChg>
      </pc:sldChg>
      <pc:sldChg chg="addSp delSp modSp mod">
        <pc:chgData name="Lisa Kitinoja" userId="45351d59a283198f" providerId="LiveId" clId="{CE71F00C-FD01-4D2E-981A-125D14A397C8}" dt="2023-02-16T02:52:08.030" v="256" actId="20577"/>
        <pc:sldMkLst>
          <pc:docMk/>
          <pc:sldMk cId="1000595566" sldId="371"/>
        </pc:sldMkLst>
        <pc:spChg chg="mod">
          <ac:chgData name="Lisa Kitinoja" userId="45351d59a283198f" providerId="LiveId" clId="{CE71F00C-FD01-4D2E-981A-125D14A397C8}" dt="2023-02-16T02:52:08.030" v="256" actId="20577"/>
          <ac:spMkLst>
            <pc:docMk/>
            <pc:sldMk cId="1000595566" sldId="371"/>
            <ac:spMk id="2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7:48.693" v="218" actId="20577"/>
          <ac:spMkLst>
            <pc:docMk/>
            <pc:sldMk cId="1000595566" sldId="371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6:13.215" v="90" actId="478"/>
          <ac:picMkLst>
            <pc:docMk/>
            <pc:sldMk cId="1000595566" sldId="371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6:11.717" v="89" actId="478"/>
          <ac:picMkLst>
            <pc:docMk/>
            <pc:sldMk cId="1000595566" sldId="371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5:13.739" v="180" actId="14100"/>
          <ac:picMkLst>
            <pc:docMk/>
            <pc:sldMk cId="1000595566" sldId="371"/>
            <ac:picMk id="9" creationId="{3C1A2633-421E-4395-928D-0F045C4ACBA0}"/>
          </ac:picMkLst>
        </pc:picChg>
      </pc:sldChg>
      <pc:sldChg chg="addSp delSp modSp mod">
        <pc:chgData name="Lisa Kitinoja" userId="45351d59a283198f" providerId="LiveId" clId="{CE71F00C-FD01-4D2E-981A-125D14A397C8}" dt="2023-03-15T14:48:44.979" v="311" actId="20577"/>
        <pc:sldMkLst>
          <pc:docMk/>
          <pc:sldMk cId="1789984812" sldId="372"/>
        </pc:sldMkLst>
        <pc:spChg chg="mod">
          <ac:chgData name="Lisa Kitinoja" userId="45351d59a283198f" providerId="LiveId" clId="{CE71F00C-FD01-4D2E-981A-125D14A397C8}" dt="2023-03-15T14:48:33.189" v="308" actId="20577"/>
          <ac:spMkLst>
            <pc:docMk/>
            <pc:sldMk cId="1789984812" sldId="372"/>
            <ac:spMk id="2" creationId="{00000000-0000-0000-0000-000000000000}"/>
          </ac:spMkLst>
        </pc:spChg>
        <pc:spChg chg="mod">
          <ac:chgData name="Lisa Kitinoja" userId="45351d59a283198f" providerId="LiveId" clId="{CE71F00C-FD01-4D2E-981A-125D14A397C8}" dt="2023-03-15T14:48:44.979" v="311" actId="20577"/>
          <ac:spMkLst>
            <pc:docMk/>
            <pc:sldMk cId="1789984812" sldId="372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7:51.338" v="220" actId="20577"/>
          <ac:spMkLst>
            <pc:docMk/>
            <pc:sldMk cId="1789984812" sldId="372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6:21.108" v="94" actId="478"/>
          <ac:picMkLst>
            <pc:docMk/>
            <pc:sldMk cId="1789984812" sldId="372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6:19.620" v="93" actId="478"/>
          <ac:picMkLst>
            <pc:docMk/>
            <pc:sldMk cId="1789984812" sldId="372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5:23.994" v="182"/>
          <ac:picMkLst>
            <pc:docMk/>
            <pc:sldMk cId="1789984812" sldId="372"/>
            <ac:picMk id="8" creationId="{FBE0E4A8-379A-4D47-B274-8760CC7C1478}"/>
          </ac:picMkLst>
        </pc:picChg>
      </pc:sldChg>
      <pc:sldChg chg="addSp delSp modSp mod">
        <pc:chgData name="Lisa Kitinoja" userId="45351d59a283198f" providerId="LiveId" clId="{CE71F00C-FD01-4D2E-981A-125D14A397C8}" dt="2022-02-07T17:07:54.347" v="222" actId="20577"/>
        <pc:sldMkLst>
          <pc:docMk/>
          <pc:sldMk cId="3744626205" sldId="373"/>
        </pc:sldMkLst>
        <pc:spChg chg="mod">
          <ac:chgData name="Lisa Kitinoja" userId="45351d59a283198f" providerId="LiveId" clId="{CE71F00C-FD01-4D2E-981A-125D14A397C8}" dt="2022-02-07T17:05:39.151" v="185" actId="1076"/>
          <ac:spMkLst>
            <pc:docMk/>
            <pc:sldMk cId="3744626205" sldId="373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7:54.347" v="222" actId="20577"/>
          <ac:spMkLst>
            <pc:docMk/>
            <pc:sldMk cId="3744626205" sldId="373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6:28.758" v="98" actId="478"/>
          <ac:picMkLst>
            <pc:docMk/>
            <pc:sldMk cId="3744626205" sldId="373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6:27.512" v="97" actId="478"/>
          <ac:picMkLst>
            <pc:docMk/>
            <pc:sldMk cId="3744626205" sldId="373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5:33.366" v="184"/>
          <ac:picMkLst>
            <pc:docMk/>
            <pc:sldMk cId="3744626205" sldId="373"/>
            <ac:picMk id="8" creationId="{9A286C46-8BD7-4789-94AF-0D240D78C7C6}"/>
          </ac:picMkLst>
        </pc:picChg>
      </pc:sldChg>
      <pc:sldChg chg="addSp delSp modSp mod">
        <pc:chgData name="Lisa Kitinoja" userId="45351d59a283198f" providerId="LiveId" clId="{CE71F00C-FD01-4D2E-981A-125D14A397C8}" dt="2022-02-07T17:06:10.666" v="194" actId="14100"/>
        <pc:sldMkLst>
          <pc:docMk/>
          <pc:sldMk cId="1743017323" sldId="374"/>
        </pc:sldMkLst>
        <pc:spChg chg="mod">
          <ac:chgData name="Lisa Kitinoja" userId="45351d59a283198f" providerId="LiveId" clId="{CE71F00C-FD01-4D2E-981A-125D14A397C8}" dt="2022-02-07T17:05:58.607" v="192" actId="1076"/>
          <ac:spMkLst>
            <pc:docMk/>
            <pc:sldMk cId="1743017323" sldId="374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5:53.429" v="191" actId="20577"/>
          <ac:spMkLst>
            <pc:docMk/>
            <pc:sldMk cId="1743017323" sldId="374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7T17:05:44.225" v="186" actId="478"/>
          <ac:picMkLst>
            <pc:docMk/>
            <pc:sldMk cId="1743017323" sldId="374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7T17:05:45.314" v="187" actId="478"/>
          <ac:picMkLst>
            <pc:docMk/>
            <pc:sldMk cId="1743017323" sldId="374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10.666" v="194" actId="14100"/>
          <ac:picMkLst>
            <pc:docMk/>
            <pc:sldMk cId="1743017323" sldId="374"/>
            <ac:picMk id="8" creationId="{C26E7C33-22B9-45D5-8464-F13D26A77ED8}"/>
          </ac:picMkLst>
        </pc:picChg>
      </pc:sldChg>
      <pc:sldChg chg="addSp delSp modSp mod">
        <pc:chgData name="Lisa Kitinoja" userId="45351d59a283198f" providerId="LiveId" clId="{CE71F00C-FD01-4D2E-981A-125D14A397C8}" dt="2022-02-07T17:07:58.113" v="224" actId="20577"/>
        <pc:sldMkLst>
          <pc:docMk/>
          <pc:sldMk cId="3820608043" sldId="375"/>
        </pc:sldMkLst>
        <pc:spChg chg="mod">
          <ac:chgData name="Lisa Kitinoja" userId="45351d59a283198f" providerId="LiveId" clId="{CE71F00C-FD01-4D2E-981A-125D14A397C8}" dt="2022-02-07T17:07:58.113" v="224" actId="20577"/>
          <ac:spMkLst>
            <pc:docMk/>
            <pc:sldMk cId="3820608043" sldId="375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6:36.583" v="102" actId="478"/>
          <ac:picMkLst>
            <pc:docMk/>
            <pc:sldMk cId="3820608043" sldId="375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6:35.281" v="101" actId="478"/>
          <ac:picMkLst>
            <pc:docMk/>
            <pc:sldMk cId="3820608043" sldId="375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15.239" v="195"/>
          <ac:picMkLst>
            <pc:docMk/>
            <pc:sldMk cId="3820608043" sldId="375"/>
            <ac:picMk id="8" creationId="{1B617235-6962-4AC2-963F-95C913F689DC}"/>
          </ac:picMkLst>
        </pc:picChg>
      </pc:sldChg>
      <pc:sldChg chg="addSp delSp modSp mod">
        <pc:chgData name="Lisa Kitinoja" userId="45351d59a283198f" providerId="LiveId" clId="{CE71F00C-FD01-4D2E-981A-125D14A397C8}" dt="2022-02-07T17:08:01.026" v="226" actId="20577"/>
        <pc:sldMkLst>
          <pc:docMk/>
          <pc:sldMk cId="4179005855" sldId="376"/>
        </pc:sldMkLst>
        <pc:spChg chg="mod">
          <ac:chgData name="Lisa Kitinoja" userId="45351d59a283198f" providerId="LiveId" clId="{CE71F00C-FD01-4D2E-981A-125D14A397C8}" dt="2022-02-07T17:08:01.026" v="226" actId="20577"/>
          <ac:spMkLst>
            <pc:docMk/>
            <pc:sldMk cId="4179005855" sldId="376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6:42.577" v="105" actId="478"/>
          <ac:picMkLst>
            <pc:docMk/>
            <pc:sldMk cId="4179005855" sldId="376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6:43.719" v="106" actId="478"/>
          <ac:picMkLst>
            <pc:docMk/>
            <pc:sldMk cId="4179005855" sldId="376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18.411" v="196"/>
          <ac:picMkLst>
            <pc:docMk/>
            <pc:sldMk cId="4179005855" sldId="376"/>
            <ac:picMk id="10" creationId="{3B3BDA2C-71D7-4BF9-BD29-40C4DA1A30E1}"/>
          </ac:picMkLst>
        </pc:picChg>
      </pc:sldChg>
      <pc:sldChg chg="addSp delSp modSp mod">
        <pc:chgData name="Lisa Kitinoja" userId="45351d59a283198f" providerId="LiveId" clId="{CE71F00C-FD01-4D2E-981A-125D14A397C8}" dt="2022-02-07T17:08:04.008" v="228" actId="20577"/>
        <pc:sldMkLst>
          <pc:docMk/>
          <pc:sldMk cId="1693933974" sldId="377"/>
        </pc:sldMkLst>
        <pc:spChg chg="mod">
          <ac:chgData name="Lisa Kitinoja" userId="45351d59a283198f" providerId="LiveId" clId="{CE71F00C-FD01-4D2E-981A-125D14A397C8}" dt="2022-02-07T17:08:04.008" v="228" actId="20577"/>
          <ac:spMkLst>
            <pc:docMk/>
            <pc:sldMk cId="1693933974" sldId="377"/>
            <ac:spMk id="6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6:36.061" v="200" actId="1076"/>
          <ac:spMkLst>
            <pc:docMk/>
            <pc:sldMk cId="1693933974" sldId="377"/>
            <ac:spMk id="10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6:52.317" v="110" actId="478"/>
          <ac:picMkLst>
            <pc:docMk/>
            <pc:sldMk cId="1693933974" sldId="377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6:50.791" v="109" actId="478"/>
          <ac:picMkLst>
            <pc:docMk/>
            <pc:sldMk cId="1693933974" sldId="377"/>
            <ac:picMk id="5" creationId="{00000000-0000-0000-0000-000000000000}"/>
          </ac:picMkLst>
        </pc:picChg>
        <pc:picChg chg="mod">
          <ac:chgData name="Lisa Kitinoja" userId="45351d59a283198f" providerId="LiveId" clId="{CE71F00C-FD01-4D2E-981A-125D14A397C8}" dt="2022-02-07T17:06:32.355" v="199" actId="1076"/>
          <ac:picMkLst>
            <pc:docMk/>
            <pc:sldMk cId="1693933974" sldId="377"/>
            <ac:picMk id="8" creationId="{00000000-0000-0000-0000-000000000000}"/>
          </ac:picMkLst>
        </pc:picChg>
        <pc:picChg chg="mod">
          <ac:chgData name="Lisa Kitinoja" userId="45351d59a283198f" providerId="LiveId" clId="{CE71F00C-FD01-4D2E-981A-125D14A397C8}" dt="2022-02-07T17:06:27.071" v="198" actId="1076"/>
          <ac:picMkLst>
            <pc:docMk/>
            <pc:sldMk cId="1693933974" sldId="377"/>
            <ac:picMk id="9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21.308" v="197"/>
          <ac:picMkLst>
            <pc:docMk/>
            <pc:sldMk cId="1693933974" sldId="377"/>
            <ac:picMk id="11" creationId="{B8FF27D4-0459-4102-865F-981F48BE1D19}"/>
          </ac:picMkLst>
        </pc:picChg>
      </pc:sldChg>
      <pc:sldChg chg="addSp delSp modSp mod">
        <pc:chgData name="Lisa Kitinoja" userId="45351d59a283198f" providerId="LiveId" clId="{CE71F00C-FD01-4D2E-981A-125D14A397C8}" dt="2022-02-07T17:08:06.917" v="230" actId="20577"/>
        <pc:sldMkLst>
          <pc:docMk/>
          <pc:sldMk cId="3214963129" sldId="378"/>
        </pc:sldMkLst>
        <pc:spChg chg="mod">
          <ac:chgData name="Lisa Kitinoja" userId="45351d59a283198f" providerId="LiveId" clId="{CE71F00C-FD01-4D2E-981A-125D14A397C8}" dt="2022-02-07T17:08:06.917" v="230" actId="20577"/>
          <ac:spMkLst>
            <pc:docMk/>
            <pc:sldMk cId="3214963129" sldId="378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7:01.661" v="114" actId="478"/>
          <ac:picMkLst>
            <pc:docMk/>
            <pc:sldMk cId="3214963129" sldId="378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7:00.253" v="113" actId="478"/>
          <ac:picMkLst>
            <pc:docMk/>
            <pc:sldMk cId="3214963129" sldId="378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39.942" v="201"/>
          <ac:picMkLst>
            <pc:docMk/>
            <pc:sldMk cId="3214963129" sldId="378"/>
            <ac:picMk id="8" creationId="{5FE253EE-EFD6-4A31-9017-CEFE70C3CC97}"/>
          </ac:picMkLst>
        </pc:picChg>
      </pc:sldChg>
      <pc:sldChg chg="addSp delSp modSp mod">
        <pc:chgData name="Lisa Kitinoja" userId="45351d59a283198f" providerId="LiveId" clId="{CE71F00C-FD01-4D2E-981A-125D14A397C8}" dt="2022-02-07T17:08:09.377" v="232" actId="20577"/>
        <pc:sldMkLst>
          <pc:docMk/>
          <pc:sldMk cId="2074786384" sldId="379"/>
        </pc:sldMkLst>
        <pc:spChg chg="mod">
          <ac:chgData name="Lisa Kitinoja" userId="45351d59a283198f" providerId="LiveId" clId="{CE71F00C-FD01-4D2E-981A-125D14A397C8}" dt="2022-02-07T17:06:50.432" v="204" actId="1076"/>
          <ac:spMkLst>
            <pc:docMk/>
            <pc:sldMk cId="2074786384" sldId="379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8:09.377" v="232" actId="20577"/>
          <ac:spMkLst>
            <pc:docMk/>
            <pc:sldMk cId="2074786384" sldId="379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7:09.948" v="118" actId="478"/>
          <ac:picMkLst>
            <pc:docMk/>
            <pc:sldMk cId="2074786384" sldId="379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7:08.479" v="117" actId="478"/>
          <ac:picMkLst>
            <pc:docMk/>
            <pc:sldMk cId="2074786384" sldId="379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45.369" v="203" actId="14100"/>
          <ac:picMkLst>
            <pc:docMk/>
            <pc:sldMk cId="2074786384" sldId="379"/>
            <ac:picMk id="10" creationId="{008B572F-0972-4B92-BA2C-FE5BBE02277B}"/>
          </ac:picMkLst>
        </pc:picChg>
      </pc:sldChg>
      <pc:sldChg chg="addSp delSp modSp mod">
        <pc:chgData name="Lisa Kitinoja" userId="45351d59a283198f" providerId="LiveId" clId="{CE71F00C-FD01-4D2E-981A-125D14A397C8}" dt="2022-02-07T17:08:14.422" v="235" actId="1076"/>
        <pc:sldMkLst>
          <pc:docMk/>
          <pc:sldMk cId="3969527519" sldId="380"/>
        </pc:sldMkLst>
        <pc:spChg chg="mod">
          <ac:chgData name="Lisa Kitinoja" userId="45351d59a283198f" providerId="LiveId" clId="{CE71F00C-FD01-4D2E-981A-125D14A397C8}" dt="2022-02-07T17:08:14.422" v="235" actId="1076"/>
          <ac:spMkLst>
            <pc:docMk/>
            <pc:sldMk cId="3969527519" sldId="380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7:17.003" v="122" actId="478"/>
          <ac:picMkLst>
            <pc:docMk/>
            <pc:sldMk cId="3969527519" sldId="380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7:15.858" v="121" actId="478"/>
          <ac:picMkLst>
            <pc:docMk/>
            <pc:sldMk cId="3969527519" sldId="380"/>
            <ac:picMk id="5" creationId="{00000000-0000-0000-0000-000000000000}"/>
          </ac:picMkLst>
        </pc:picChg>
        <pc:picChg chg="mod">
          <ac:chgData name="Lisa Kitinoja" userId="45351d59a283198f" providerId="LiveId" clId="{CE71F00C-FD01-4D2E-981A-125D14A397C8}" dt="2022-02-07T17:07:02.827" v="207" actId="1076"/>
          <ac:picMkLst>
            <pc:docMk/>
            <pc:sldMk cId="3969527519" sldId="380"/>
            <ac:picMk id="8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6:56.769" v="206" actId="14100"/>
          <ac:picMkLst>
            <pc:docMk/>
            <pc:sldMk cId="3969527519" sldId="380"/>
            <ac:picMk id="9" creationId="{DED018D2-1035-4247-B7AD-3D0E17C61BDB}"/>
          </ac:picMkLst>
        </pc:picChg>
      </pc:sldChg>
      <pc:sldChg chg="addSp delSp modSp mod">
        <pc:chgData name="Lisa Kitinoja" userId="45351d59a283198f" providerId="LiveId" clId="{CE71F00C-FD01-4D2E-981A-125D14A397C8}" dt="2022-02-07T17:08:18.052" v="237" actId="20577"/>
        <pc:sldMkLst>
          <pc:docMk/>
          <pc:sldMk cId="829686570" sldId="381"/>
        </pc:sldMkLst>
        <pc:spChg chg="mod">
          <ac:chgData name="Lisa Kitinoja" userId="45351d59a283198f" providerId="LiveId" clId="{CE71F00C-FD01-4D2E-981A-125D14A397C8}" dt="2022-02-06T20:37:36.240" v="129" actId="6549"/>
          <ac:spMkLst>
            <pc:docMk/>
            <pc:sldMk cId="829686570" sldId="381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8:18.052" v="237" actId="20577"/>
          <ac:spMkLst>
            <pc:docMk/>
            <pc:sldMk cId="829686570" sldId="381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7:25.357" v="126" actId="478"/>
          <ac:picMkLst>
            <pc:docMk/>
            <pc:sldMk cId="829686570" sldId="381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7:24.210" v="125" actId="478"/>
          <ac:picMkLst>
            <pc:docMk/>
            <pc:sldMk cId="829686570" sldId="381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7:09.985" v="209" actId="14100"/>
          <ac:picMkLst>
            <pc:docMk/>
            <pc:sldMk cId="829686570" sldId="381"/>
            <ac:picMk id="8" creationId="{8C146DAA-69DF-471E-8F61-69AE22C5B49A}"/>
          </ac:picMkLst>
        </pc:picChg>
      </pc:sldChg>
      <pc:sldChg chg="addSp delSp modSp mod">
        <pc:chgData name="Lisa Kitinoja" userId="45351d59a283198f" providerId="LiveId" clId="{CE71F00C-FD01-4D2E-981A-125D14A397C8}" dt="2023-03-15T14:49:56.941" v="329" actId="20577"/>
        <pc:sldMkLst>
          <pc:docMk/>
          <pc:sldMk cId="3156197791" sldId="382"/>
        </pc:sldMkLst>
        <pc:spChg chg="mod">
          <ac:chgData name="Lisa Kitinoja" userId="45351d59a283198f" providerId="LiveId" clId="{CE71F00C-FD01-4D2E-981A-125D14A397C8}" dt="2022-02-07T17:07:19.190" v="212" actId="20577"/>
          <ac:spMkLst>
            <pc:docMk/>
            <pc:sldMk cId="3156197791" sldId="382"/>
            <ac:spMk id="2" creationId="{00000000-0000-0000-0000-000000000000}"/>
          </ac:spMkLst>
        </pc:spChg>
        <pc:spChg chg="mod">
          <ac:chgData name="Lisa Kitinoja" userId="45351d59a283198f" providerId="LiveId" clId="{CE71F00C-FD01-4D2E-981A-125D14A397C8}" dt="2023-03-15T14:49:56.941" v="329" actId="20577"/>
          <ac:spMkLst>
            <pc:docMk/>
            <pc:sldMk cId="3156197791" sldId="382"/>
            <ac:spMk id="3" creationId="{00000000-0000-0000-0000-000000000000}"/>
          </ac:spMkLst>
        </pc:spChg>
        <pc:spChg chg="mod">
          <ac:chgData name="Lisa Kitinoja" userId="45351d59a283198f" providerId="LiveId" clId="{CE71F00C-FD01-4D2E-981A-125D14A397C8}" dt="2022-02-07T17:08:21.005" v="239" actId="20577"/>
          <ac:spMkLst>
            <pc:docMk/>
            <pc:sldMk cId="3156197791" sldId="382"/>
            <ac:spMk id="6" creationId="{00000000-0000-0000-0000-000000000000}"/>
          </ac:spMkLst>
        </pc:spChg>
        <pc:picChg chg="del">
          <ac:chgData name="Lisa Kitinoja" userId="45351d59a283198f" providerId="LiveId" clId="{CE71F00C-FD01-4D2E-981A-125D14A397C8}" dt="2022-02-06T20:38:04.586" v="136" actId="478"/>
          <ac:picMkLst>
            <pc:docMk/>
            <pc:sldMk cId="3156197791" sldId="382"/>
            <ac:picMk id="4" creationId="{00000000-0000-0000-0000-000000000000}"/>
          </ac:picMkLst>
        </pc:picChg>
        <pc:picChg chg="del">
          <ac:chgData name="Lisa Kitinoja" userId="45351d59a283198f" providerId="LiveId" clId="{CE71F00C-FD01-4D2E-981A-125D14A397C8}" dt="2022-02-06T20:38:03.054" v="135" actId="478"/>
          <ac:picMkLst>
            <pc:docMk/>
            <pc:sldMk cId="3156197791" sldId="382"/>
            <ac:picMk id="5" creationId="{00000000-0000-0000-0000-000000000000}"/>
          </ac:picMkLst>
        </pc:picChg>
        <pc:picChg chg="add mod">
          <ac:chgData name="Lisa Kitinoja" userId="45351d59a283198f" providerId="LiveId" clId="{CE71F00C-FD01-4D2E-981A-125D14A397C8}" dt="2022-02-07T17:07:23.709" v="213" actId="14100"/>
          <ac:picMkLst>
            <pc:docMk/>
            <pc:sldMk cId="3156197791" sldId="382"/>
            <ac:picMk id="8" creationId="{270DFEA1-E595-44FA-9553-D886B249DF5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87" y="1303867"/>
            <a:ext cx="9793355" cy="3162116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Reducing Postharvest Losses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in Sub-Saharan Africa: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Training for extension workers, technical specialists and practitioners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073400" y="4892413"/>
            <a:ext cx="604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0008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Postharvest Education Foundation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2023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00008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Slide set for Manual 1. ISBN: 978-1-62027-026-4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88688-AAF0-4206-BB1B-226E5AA02AC1}"/>
              </a:ext>
            </a:extLst>
          </p:cNvPr>
          <p:cNvSpPr txBox="1"/>
          <p:nvPr/>
        </p:nvSpPr>
        <p:spPr>
          <a:xfrm>
            <a:off x="10190920" y="6005669"/>
            <a:ext cx="133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Module 1.1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2354194A-5DC4-46F3-83FF-650BD2B51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1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Improved containers or packaging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288"/>
            <a:ext cx="8664401" cy="191192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Protecting food crops from damage is one of the key purposes of a package or container.</a:t>
            </a:r>
          </a:p>
          <a:p>
            <a:r>
              <a:rPr lang="en-US" sz="2400" dirty="0"/>
              <a:t>Handling foods in poor quality packages and containers such as bundles, sacks or baskets leads to damage, spillage and deterioration.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9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76" y="3229494"/>
            <a:ext cx="3343756" cy="2513869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90" y="3229494"/>
            <a:ext cx="3294011" cy="251386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88278" y="5786735"/>
            <a:ext cx="56425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Green beans shipped in baskets from Benin to Ghana (Photo credit: Lisa Kitinoja); Leafy greens in sacks in Rwanda (Photo credit: S K Roy).</a:t>
            </a:r>
            <a:endParaRPr lang="en-US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B8FF27D4-0459-4102-865F-981F48BE1D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33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Temperature management for cereals and pulses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postharvest storage potential for harvested grains and pulses (cowpeas, dry beans, lentils) is longer when the crops are stored at lower temperatures.  </a:t>
            </a:r>
          </a:p>
          <a:p>
            <a:r>
              <a:rPr lang="en-US" sz="2400" dirty="0"/>
              <a:t>The allowable storage time (AST) for grains is reduced by approximately one-half for each 6°C increase in grain temperature.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10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5FE253EE-EFD6-4A31-9017-CEFE70C3C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6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17" y="291967"/>
            <a:ext cx="8596668" cy="1320800"/>
          </a:xfrm>
        </p:spPr>
        <p:txBody>
          <a:bodyPr/>
          <a:lstStyle/>
          <a:p>
            <a:r>
              <a:rPr lang="en-US" b="1" dirty="0"/>
              <a:t>Cooling and cold storage for perishable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797" y="1543961"/>
            <a:ext cx="8067463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Temperature control has been found to be the most important factor in maintaining fresh produce quality. </a:t>
            </a:r>
          </a:p>
          <a:p>
            <a:r>
              <a:rPr lang="en-US" sz="2400" dirty="0"/>
              <a:t>Fruits and vegetables are living, breathing tissues separated from their parent plant.</a:t>
            </a:r>
          </a:p>
          <a:p>
            <a:r>
              <a:rPr lang="en-US" sz="2400" dirty="0"/>
              <a:t>Keeping F&amp;V crops at their lowest safe temperature (0-2°C for temperate crops or 12-15°C for chilling sensitive crops) will increase storage life by lowering respiration rate, decreasing sensitivity to ethylene gas and reducing water loss.</a:t>
            </a:r>
          </a:p>
          <a:p>
            <a:r>
              <a:rPr lang="en-US" sz="2400" dirty="0"/>
              <a:t>Cold rooms should not be overloaded, and incompatible crops should not be stored together.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11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260" y="1716069"/>
            <a:ext cx="2204207" cy="30732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464685" y="4865754"/>
            <a:ext cx="3093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Mixed loads in cold storage in Cape Verde (Photo credit: Lisa Kitinoja)</a:t>
            </a:r>
            <a:endParaRPr lang="en-US" dirty="0"/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008B572F-0972-4B92-BA2C-FE5BBE022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81558"/>
            <a:ext cx="1772529" cy="157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8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Improved storage for cereals and pulses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17" y="1528821"/>
            <a:ext cx="6853805" cy="3880773"/>
          </a:xfrm>
        </p:spPr>
        <p:txBody>
          <a:bodyPr/>
          <a:lstStyle/>
          <a:p>
            <a:r>
              <a:rPr lang="en-US" sz="2400" dirty="0"/>
              <a:t>Investments in improved structures and storage management practices will keep the crops clean, dry and protected from pests.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4600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12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048" y="2849621"/>
            <a:ext cx="7640837" cy="3739563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DED018D2-1035-4247-B7AD-3D0E17C61B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29179"/>
            <a:ext cx="1718985" cy="152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2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Market access and supply chain efficiency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2073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Reducing marketing delays for perishable crops and improving market information systems for all food crops can help to reduce postharvest losses.</a:t>
            </a:r>
          </a:p>
          <a:p>
            <a:r>
              <a:rPr lang="en-US" sz="2000" dirty="0"/>
              <a:t>Small-holder farmers are often dependent upon traders to visit the farm and pick up harvested produce to transport it to market.  If the produce is perishable, a delay can result in lower quality and a long delay can result in a complete loss.</a:t>
            </a:r>
          </a:p>
          <a:p>
            <a:r>
              <a:rPr lang="en-US" sz="2000" dirty="0"/>
              <a:t>For crops that can be stored for long periods of time, knowing the cost of storage, the cost of transport and the market prices in a range of local and regional markets can help farmers, traders and wholesalers determine when and where to sell the crops.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13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C146DAA-69DF-471E-8F61-69AE22C5B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9047"/>
            <a:ext cx="1786597" cy="158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86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7" y="463095"/>
            <a:ext cx="8596668" cy="1320800"/>
          </a:xfrm>
        </p:spPr>
        <p:txBody>
          <a:bodyPr/>
          <a:lstStyle/>
          <a:p>
            <a:r>
              <a:rPr lang="en-US" dirty="0"/>
              <a:t>End of Module 1.1 (Overview)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378" y="1277264"/>
            <a:ext cx="9270089" cy="5426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next three Modules in Manual 1 provide details and examples of improved postharvest handling practices and cost-effective postharvest technologies for reducing losses in cereals &amp; pulses, roots and tuber crops, and fruits and vegetables.</a:t>
            </a:r>
          </a:p>
          <a:p>
            <a:pPr marL="0" indent="0">
              <a:buNone/>
            </a:pPr>
            <a:r>
              <a:rPr lang="en-US" sz="2000" dirty="0"/>
              <a:t>Practitioners will learn how to select from the range of potential options for reducing food losses and consider each of the following:</a:t>
            </a:r>
          </a:p>
          <a:p>
            <a:pPr lvl="0"/>
            <a:r>
              <a:rPr lang="en-US" sz="2000" dirty="0"/>
              <a:t>technical fit (scale of the technology, suitability for the crop)</a:t>
            </a:r>
          </a:p>
          <a:p>
            <a:pPr lvl="0"/>
            <a:r>
              <a:rPr lang="en-US" sz="2000" dirty="0"/>
              <a:t>costs and expected benefits </a:t>
            </a:r>
          </a:p>
          <a:p>
            <a:pPr lvl="0"/>
            <a:r>
              <a:rPr lang="fr-FR" sz="2000" dirty="0"/>
              <a:t>potential environmental impacts (energy use, pollution, etc.)</a:t>
            </a:r>
            <a:endParaRPr lang="en-US" sz="2000" dirty="0"/>
          </a:p>
          <a:p>
            <a:pPr lvl="0"/>
            <a:r>
              <a:rPr lang="en-US" sz="2000" dirty="0"/>
              <a:t>related social issues (gender issues/roles, ethnicity, youth access, etc.)</a:t>
            </a:r>
          </a:p>
          <a:p>
            <a:pPr lvl="0"/>
            <a:r>
              <a:rPr lang="en-US" sz="2000" dirty="0"/>
              <a:t>policy framework (does it fit into the existing system?, does </a:t>
            </a:r>
            <a:r>
              <a:rPr lang="en-US" sz="2000"/>
              <a:t>the intervention </a:t>
            </a:r>
            <a:r>
              <a:rPr lang="en-US" sz="2000" dirty="0"/>
              <a:t>have any support?)</a:t>
            </a:r>
          </a:p>
          <a:p>
            <a:pPr lvl="0"/>
            <a:r>
              <a:rPr lang="en-US" sz="2000" dirty="0"/>
              <a:t>food safety issues.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</a:t>
            </a:r>
            <a:r>
              <a:rPr lang="en-US"/>
              <a:t>1.1 </a:t>
            </a:r>
            <a:r>
              <a:rPr lang="en-US" dirty="0"/>
              <a:t>Slide 14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270DFEA1-E595-44FA-9553-D886B249D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94253"/>
            <a:ext cx="1533378" cy="136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9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04" y="543879"/>
            <a:ext cx="9752127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Module 1.1.9</a:t>
            </a:r>
            <a:r>
              <a:rPr lang="en-US" dirty="0"/>
              <a:t> </a:t>
            </a:r>
            <a:r>
              <a:rPr lang="en-US" b="1" dirty="0"/>
              <a:t>Overview: </a:t>
            </a:r>
            <a:br>
              <a:rPr lang="en-US" b="1" dirty="0"/>
            </a:br>
            <a:r>
              <a:rPr lang="en-US" b="1" dirty="0"/>
              <a:t>Sub-Saharan Africa - Reducing Postharvest Losses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Learning objectives for practitioners</a:t>
            </a:r>
            <a:endParaRPr lang="en-US" sz="2400" dirty="0"/>
          </a:p>
          <a:p>
            <a:pPr lvl="0"/>
            <a:r>
              <a:rPr lang="en-US" sz="2400" dirty="0"/>
              <a:t>To be aware of topics or areas of training/extension and advocacy that are needed to solve postharvest problems for a variety of crops/food products in the 3 food groups</a:t>
            </a:r>
          </a:p>
          <a:p>
            <a:pPr lvl="0"/>
            <a:r>
              <a:rPr lang="en-US" sz="2400" dirty="0"/>
              <a:t>To gain an understanding of the many options available for addressing the causes of postharvest losses identified in food loss assessments.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1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B7857610-738C-49B7-AB50-8F2755249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7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17" y="543879"/>
            <a:ext cx="9105053" cy="1320800"/>
          </a:xfrm>
        </p:spPr>
        <p:txBody>
          <a:bodyPr>
            <a:normAutofit/>
          </a:bodyPr>
          <a:lstStyle/>
          <a:p>
            <a:r>
              <a:rPr lang="en-US" dirty="0"/>
              <a:t>Key foods that are important for the region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825" y="1210585"/>
            <a:ext cx="9322350" cy="4459048"/>
          </a:xfrm>
        </p:spPr>
      </p:pic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2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E9B77B59-897F-45D6-B8D6-C25F2162F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06581"/>
            <a:ext cx="1744394" cy="155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6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067" y="291967"/>
            <a:ext cx="8596668" cy="1320800"/>
          </a:xfrm>
        </p:spPr>
        <p:txBody>
          <a:bodyPr/>
          <a:lstStyle/>
          <a:p>
            <a:r>
              <a:rPr lang="en-US" dirty="0"/>
              <a:t>Summary of key factors for reducing postharvest losses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6390"/>
          <a:stretch/>
        </p:blipFill>
        <p:spPr>
          <a:xfrm>
            <a:off x="745067" y="1612767"/>
            <a:ext cx="10004395" cy="3640004"/>
          </a:xfrm>
        </p:spPr>
      </p:pic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3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3C1A2633-421E-4395-928D-0F045C4ACB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06581"/>
            <a:ext cx="1744394" cy="155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 overview of postharvest loss reduction practices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616" y="1888472"/>
            <a:ext cx="8845851" cy="4110962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Proper maturity at harvest	</a:t>
            </a:r>
          </a:p>
          <a:p>
            <a:pPr lvl="0"/>
            <a:r>
              <a:rPr lang="en-US" sz="2000" dirty="0"/>
              <a:t>More gentle handling of perishable crops to reduce damage	</a:t>
            </a:r>
          </a:p>
          <a:p>
            <a:pPr lvl="0"/>
            <a:r>
              <a:rPr lang="en-US" sz="2000" dirty="0"/>
              <a:t>Proper drying of cereals and pulses before storage</a:t>
            </a:r>
          </a:p>
          <a:p>
            <a:pPr lvl="0"/>
            <a:r>
              <a:rPr lang="en-US" sz="2000" dirty="0"/>
              <a:t>Postharvest pest management</a:t>
            </a:r>
          </a:p>
          <a:p>
            <a:pPr lvl="0"/>
            <a:r>
              <a:rPr lang="en-US" sz="2000" dirty="0"/>
              <a:t>Improved containers or packaging	</a:t>
            </a:r>
          </a:p>
          <a:p>
            <a:pPr lvl="0"/>
            <a:r>
              <a:rPr lang="en-US" sz="2000" dirty="0"/>
              <a:t>Temperature management/cooling and cold storage for perishable foods</a:t>
            </a:r>
          </a:p>
          <a:p>
            <a:pPr lvl="0"/>
            <a:r>
              <a:rPr lang="en-US" sz="2000" dirty="0"/>
              <a:t>Improved storage for cereals and pulses	</a:t>
            </a:r>
          </a:p>
          <a:p>
            <a:pPr lvl="0"/>
            <a:r>
              <a:rPr lang="en-US" sz="2000" dirty="0"/>
              <a:t>Market access</a:t>
            </a:r>
          </a:p>
          <a:p>
            <a:pPr lvl="0"/>
            <a:r>
              <a:rPr lang="en-US" sz="2000" dirty="0"/>
              <a:t>Supply chain efficiency as a goal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4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FBE0E4A8-379A-4D47-B274-8760CC7C1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8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 maturity at harvest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92" y="1525782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Harvesting too early:</a:t>
            </a:r>
            <a:endParaRPr lang="en-US" sz="2400" dirty="0"/>
          </a:p>
          <a:p>
            <a:pPr lvl="0"/>
            <a:r>
              <a:rPr lang="en-US" sz="2400" dirty="0"/>
              <a:t>If fruits are harvested too early they will lack flavor, and may not be able to ripen.</a:t>
            </a:r>
          </a:p>
          <a:p>
            <a:pPr marL="0" indent="0">
              <a:buNone/>
            </a:pPr>
            <a:r>
              <a:rPr lang="en-US" sz="2400" b="1" dirty="0"/>
              <a:t>Harvesting too late: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If root crops are left in the field too long, they can become fibrous or pithy (with poor eating quality) </a:t>
            </a:r>
          </a:p>
          <a:p>
            <a:pPr lvl="0"/>
            <a:r>
              <a:rPr lang="en-US" sz="2400" dirty="0"/>
              <a:t>If cereals are left on the plant too long after full maturity, some of the grains can drop off and be lost during the harvest (shatter).	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5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9A286C46-8BD7-4789-94AF-0D240D78C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26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More gentle handling of perishables to reduce damage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719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Rough handling occurs during all segments of the food supply chain:</a:t>
            </a:r>
          </a:p>
          <a:p>
            <a:pPr lvl="0"/>
            <a:r>
              <a:rPr lang="en-US" sz="2400" dirty="0"/>
              <a:t>Digging damage to R&amp;T crops</a:t>
            </a:r>
          </a:p>
          <a:p>
            <a:pPr lvl="0"/>
            <a:r>
              <a:rPr lang="en-US" sz="2400" dirty="0"/>
              <a:t>Harvest wounds for F&amp;V crops</a:t>
            </a:r>
          </a:p>
          <a:p>
            <a:pPr lvl="0"/>
            <a:r>
              <a:rPr lang="en-US" sz="2400" dirty="0"/>
              <a:t>Bruises from dropping, throwing, tall heaps</a:t>
            </a:r>
          </a:p>
          <a:p>
            <a:pPr lvl="0"/>
            <a:r>
              <a:rPr lang="en-US" sz="2400" dirty="0"/>
              <a:t>Compression damage from use of poor quality containers</a:t>
            </a:r>
          </a:p>
          <a:p>
            <a:pPr lvl="0"/>
            <a:r>
              <a:rPr lang="en-US" sz="2400" dirty="0"/>
              <a:t>Stepping on produce during loading/unloading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6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C26E7C33-22B9-45D5-8464-F13D26A77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1695"/>
            <a:ext cx="1603717" cy="142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1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 drying of cereals and pulses before storage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2080"/>
            <a:ext cx="8596668" cy="3880773"/>
          </a:xfrm>
        </p:spPr>
        <p:txBody>
          <a:bodyPr/>
          <a:lstStyle/>
          <a:p>
            <a:r>
              <a:rPr lang="en-US" sz="2400" dirty="0"/>
              <a:t>Cereals and pulses that are put into storage at higher than recommended moisture content will be more susceptible to fungal attack and mold damage.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7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1B617235-6962-4AC2-963F-95C913F68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0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Postharvest pest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7" y="1362698"/>
            <a:ext cx="7070128" cy="29101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Postharvest pest management includes:</a:t>
            </a:r>
            <a:endParaRPr lang="en-US" sz="2400" dirty="0"/>
          </a:p>
          <a:p>
            <a:pPr lvl="0"/>
            <a:r>
              <a:rPr lang="en-US" sz="2400" dirty="0"/>
              <a:t>Insect control	</a:t>
            </a:r>
          </a:p>
          <a:p>
            <a:pPr lvl="0"/>
            <a:r>
              <a:rPr lang="en-US" sz="2400" dirty="0"/>
              <a:t>Decay control</a:t>
            </a:r>
          </a:p>
          <a:p>
            <a:pPr lvl="0"/>
            <a:r>
              <a:rPr lang="en-US" sz="2400" dirty="0"/>
              <a:t>Rodent control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5733" y="5942853"/>
            <a:ext cx="133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Mod. 1.1 Slide 8</a:t>
            </a:r>
          </a:p>
        </p:txBody>
      </p:sp>
      <p:sp>
        <p:nvSpPr>
          <p:cNvPr id="7" name="Right Triangle 6"/>
          <p:cNvSpPr/>
          <p:nvPr/>
        </p:nvSpPr>
        <p:spPr>
          <a:xfrm rot="10800000">
            <a:off x="9782387" y="247969"/>
            <a:ext cx="2042160" cy="191262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 descr="x5403e3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265" y="2779453"/>
            <a:ext cx="4977737" cy="26785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186785" y="53516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Rat guards fashioned from metal sheeting or empty cans.  Source: FAO. 1985. 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3B3BDA2C-71D7-4BF9-BD29-40C4DA1A3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40869"/>
            <a:ext cx="1930718" cy="17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058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997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Reducing Postharvest Losses in Sub-Saharan Africa:  Training for extension workers, technical specialists and practitioners</vt:lpstr>
      <vt:lpstr>Module 1.1.9 Overview:  Sub-Saharan Africa - Reducing Postharvest Losses </vt:lpstr>
      <vt:lpstr>Key foods that are important for the region</vt:lpstr>
      <vt:lpstr>Summary of key factors for reducing postharvest losses </vt:lpstr>
      <vt:lpstr>General overview of postharvest loss reduction practices </vt:lpstr>
      <vt:lpstr>Proper maturity at harvest  </vt:lpstr>
      <vt:lpstr>More gentle handling of perishables to reduce damage </vt:lpstr>
      <vt:lpstr>Proper drying of cereals and pulses before storage </vt:lpstr>
      <vt:lpstr>Postharvest pest management </vt:lpstr>
      <vt:lpstr>Improved containers or packaging </vt:lpstr>
      <vt:lpstr>Temperature management for cereals and pulses </vt:lpstr>
      <vt:lpstr>Cooling and cold storage for perishable foods</vt:lpstr>
      <vt:lpstr>Improved storage for cereals and pulses </vt:lpstr>
      <vt:lpstr>Market access and supply chain efficiency </vt:lpstr>
      <vt:lpstr>End of Module 1.1 (Overview)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Loss Assessment for the Region of Sub-Saharan Africa: Training for technical specialists and practitioners</dc:title>
  <dc:creator>Lisa Kitinoja</dc:creator>
  <cp:lastModifiedBy>Lisa Kitinoja</cp:lastModifiedBy>
  <cp:revision>10</cp:revision>
  <dcterms:created xsi:type="dcterms:W3CDTF">2016-12-16T16:41:56Z</dcterms:created>
  <dcterms:modified xsi:type="dcterms:W3CDTF">2023-03-15T14:50:02Z</dcterms:modified>
</cp:coreProperties>
</file>