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D1720-97D0-4ECE-BAE3-83C16E6B50D6}" v="66" dt="2022-02-07T17:28:15.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itinoja" userId="45351d59a283198f" providerId="LiveId" clId="{FE2D1720-97D0-4ECE-BAE3-83C16E6B50D6}"/>
    <pc:docChg chg="undo redo custSel modSld">
      <pc:chgData name="Lisa Kitinoja" userId="45351d59a283198f" providerId="LiveId" clId="{FE2D1720-97D0-4ECE-BAE3-83C16E6B50D6}" dt="2023-03-15T14:54:53.667" v="918" actId="6549"/>
      <pc:docMkLst>
        <pc:docMk/>
      </pc:docMkLst>
      <pc:sldChg chg="addSp delSp modSp mod">
        <pc:chgData name="Lisa Kitinoja" userId="45351d59a283198f" providerId="LiveId" clId="{FE2D1720-97D0-4ECE-BAE3-83C16E6B50D6}" dt="2023-03-15T14:52:33.010" v="876" actId="20577"/>
        <pc:sldMkLst>
          <pc:docMk/>
          <pc:sldMk cId="748018738" sldId="256"/>
        </pc:sldMkLst>
        <pc:spChg chg="mod">
          <ac:chgData name="Lisa Kitinoja" userId="45351d59a283198f" providerId="LiveId" clId="{FE2D1720-97D0-4ECE-BAE3-83C16E6B50D6}" dt="2023-02-16T02:53:24.361" v="835"/>
          <ac:spMkLst>
            <pc:docMk/>
            <pc:sldMk cId="748018738" sldId="256"/>
            <ac:spMk id="2" creationId="{00000000-0000-0000-0000-000000000000}"/>
          </ac:spMkLst>
        </pc:spChg>
        <pc:spChg chg="add mod">
          <ac:chgData name="Lisa Kitinoja" userId="45351d59a283198f" providerId="LiveId" clId="{FE2D1720-97D0-4ECE-BAE3-83C16E6B50D6}" dt="2022-02-07T17:10:27.441" v="361" actId="20577"/>
          <ac:spMkLst>
            <pc:docMk/>
            <pc:sldMk cId="748018738" sldId="256"/>
            <ac:spMk id="3" creationId="{35E6A3A0-3C81-45E4-92C4-8AA764FF83AD}"/>
          </ac:spMkLst>
        </pc:spChg>
        <pc:spChg chg="mod">
          <ac:chgData name="Lisa Kitinoja" userId="45351d59a283198f" providerId="LiveId" clId="{FE2D1720-97D0-4ECE-BAE3-83C16E6B50D6}" dt="2023-03-15T14:52:33.010" v="876" actId="20577"/>
          <ac:spMkLst>
            <pc:docMk/>
            <pc:sldMk cId="748018738" sldId="256"/>
            <ac:spMk id="4" creationId="{00000000-0000-0000-0000-000000000000}"/>
          </ac:spMkLst>
        </pc:spChg>
        <pc:picChg chg="del">
          <ac:chgData name="Lisa Kitinoja" userId="45351d59a283198f" providerId="LiveId" clId="{FE2D1720-97D0-4ECE-BAE3-83C16E6B50D6}" dt="2022-02-06T20:39:18.630" v="64" actId="478"/>
          <ac:picMkLst>
            <pc:docMk/>
            <pc:sldMk cId="748018738" sldId="256"/>
            <ac:picMk id="5" creationId="{00000000-0000-0000-0000-000000000000}"/>
          </ac:picMkLst>
        </pc:picChg>
        <pc:picChg chg="add mod">
          <ac:chgData name="Lisa Kitinoja" userId="45351d59a283198f" providerId="LiveId" clId="{FE2D1720-97D0-4ECE-BAE3-83C16E6B50D6}" dt="2022-02-07T17:09:13.597" v="341" actId="1076"/>
          <ac:picMkLst>
            <pc:docMk/>
            <pc:sldMk cId="748018738" sldId="256"/>
            <ac:picMk id="5" creationId="{B8FF27D4-0459-4102-865F-981F48BE1D19}"/>
          </ac:picMkLst>
        </pc:picChg>
        <pc:picChg chg="del">
          <ac:chgData name="Lisa Kitinoja" userId="45351d59a283198f" providerId="LiveId" clId="{FE2D1720-97D0-4ECE-BAE3-83C16E6B50D6}" dt="2022-02-06T20:39:19.695" v="65" actId="478"/>
          <ac:picMkLst>
            <pc:docMk/>
            <pc:sldMk cId="748018738" sldId="256"/>
            <ac:picMk id="6" creationId="{00000000-0000-0000-0000-000000000000}"/>
          </ac:picMkLst>
        </pc:picChg>
        <pc:picChg chg="add del mod">
          <ac:chgData name="Lisa Kitinoja" userId="45351d59a283198f" providerId="LiveId" clId="{FE2D1720-97D0-4ECE-BAE3-83C16E6B50D6}" dt="2022-02-07T17:09:26.600" v="343" actId="478"/>
          <ac:picMkLst>
            <pc:docMk/>
            <pc:sldMk cId="748018738" sldId="256"/>
            <ac:picMk id="6" creationId="{B8FF27D4-0459-4102-865F-981F48BE1D19}"/>
          </ac:picMkLst>
        </pc:picChg>
      </pc:sldChg>
      <pc:sldChg chg="addSp delSp modSp mod">
        <pc:chgData name="Lisa Kitinoja" userId="45351d59a283198f" providerId="LiveId" clId="{FE2D1720-97D0-4ECE-BAE3-83C16E6B50D6}" dt="2023-02-16T02:53:35.814" v="839" actId="20577"/>
        <pc:sldMkLst>
          <pc:docMk/>
          <pc:sldMk cId="4238474827" sldId="366"/>
        </pc:sldMkLst>
        <pc:spChg chg="mod">
          <ac:chgData name="Lisa Kitinoja" userId="45351d59a283198f" providerId="LiveId" clId="{FE2D1720-97D0-4ECE-BAE3-83C16E6B50D6}" dt="2023-02-16T02:53:35.814" v="839" actId="20577"/>
          <ac:spMkLst>
            <pc:docMk/>
            <pc:sldMk cId="4238474827" sldId="366"/>
            <ac:spMk id="2" creationId="{00000000-0000-0000-0000-000000000000}"/>
          </ac:spMkLst>
        </pc:spChg>
        <pc:spChg chg="mod">
          <ac:chgData name="Lisa Kitinoja" userId="45351d59a283198f" providerId="LiveId" clId="{FE2D1720-97D0-4ECE-BAE3-83C16E6B50D6}" dt="2022-02-07T17:11:14.346" v="363" actId="1076"/>
          <ac:spMkLst>
            <pc:docMk/>
            <pc:sldMk cId="4238474827" sldId="366"/>
            <ac:spMk id="3" creationId="{00000000-0000-0000-0000-000000000000}"/>
          </ac:spMkLst>
        </pc:spChg>
        <pc:spChg chg="mod">
          <ac:chgData name="Lisa Kitinoja" userId="45351d59a283198f" providerId="LiveId" clId="{FE2D1720-97D0-4ECE-BAE3-83C16E6B50D6}" dt="2022-02-07T17:11:19.231" v="368" actId="20577"/>
          <ac:spMkLst>
            <pc:docMk/>
            <pc:sldMk cId="4238474827" sldId="366"/>
            <ac:spMk id="6" creationId="{00000000-0000-0000-0000-000000000000}"/>
          </ac:spMkLst>
        </pc:spChg>
        <pc:picChg chg="del">
          <ac:chgData name="Lisa Kitinoja" userId="45351d59a283198f" providerId="LiveId" clId="{FE2D1720-97D0-4ECE-BAE3-83C16E6B50D6}" dt="2022-02-06T20:39:28.241" v="68" actId="478"/>
          <ac:picMkLst>
            <pc:docMk/>
            <pc:sldMk cId="4238474827" sldId="366"/>
            <ac:picMk id="4" creationId="{00000000-0000-0000-0000-000000000000}"/>
          </ac:picMkLst>
        </pc:picChg>
        <pc:picChg chg="del">
          <ac:chgData name="Lisa Kitinoja" userId="45351d59a283198f" providerId="LiveId" clId="{FE2D1720-97D0-4ECE-BAE3-83C16E6B50D6}" dt="2022-02-06T20:39:29.646" v="69" actId="478"/>
          <ac:picMkLst>
            <pc:docMk/>
            <pc:sldMk cId="4238474827" sldId="366"/>
            <ac:picMk id="5" creationId="{00000000-0000-0000-0000-000000000000}"/>
          </ac:picMkLst>
        </pc:picChg>
        <pc:picChg chg="add mod">
          <ac:chgData name="Lisa Kitinoja" userId="45351d59a283198f" providerId="LiveId" clId="{FE2D1720-97D0-4ECE-BAE3-83C16E6B50D6}" dt="2022-02-07T17:11:06.174" v="362"/>
          <ac:picMkLst>
            <pc:docMk/>
            <pc:sldMk cId="4238474827" sldId="366"/>
            <ac:picMk id="8" creationId="{16423E54-5D71-4126-89B4-4143E01705BB}"/>
          </ac:picMkLst>
        </pc:picChg>
      </pc:sldChg>
      <pc:sldChg chg="addSp delSp modSp mod">
        <pc:chgData name="Lisa Kitinoja" userId="45351d59a283198f" providerId="LiveId" clId="{FE2D1720-97D0-4ECE-BAE3-83C16E6B50D6}" dt="2022-02-07T17:11:30.604" v="374" actId="20577"/>
        <pc:sldMkLst>
          <pc:docMk/>
          <pc:sldMk cId="3647610036" sldId="367"/>
        </pc:sldMkLst>
        <pc:spChg chg="mod">
          <ac:chgData name="Lisa Kitinoja" userId="45351d59a283198f" providerId="LiveId" clId="{FE2D1720-97D0-4ECE-BAE3-83C16E6B50D6}" dt="2022-02-07T17:11:30.604" v="374" actId="20577"/>
          <ac:spMkLst>
            <pc:docMk/>
            <pc:sldMk cId="3647610036" sldId="367"/>
            <ac:spMk id="6" creationId="{00000000-0000-0000-0000-000000000000}"/>
          </ac:spMkLst>
        </pc:spChg>
        <pc:picChg chg="del">
          <ac:chgData name="Lisa Kitinoja" userId="45351d59a283198f" providerId="LiveId" clId="{FE2D1720-97D0-4ECE-BAE3-83C16E6B50D6}" dt="2022-02-06T20:39:39.013" v="73" actId="478"/>
          <ac:picMkLst>
            <pc:docMk/>
            <pc:sldMk cId="3647610036" sldId="367"/>
            <ac:picMk id="4" creationId="{00000000-0000-0000-0000-000000000000}"/>
          </ac:picMkLst>
        </pc:picChg>
        <pc:picChg chg="del">
          <ac:chgData name="Lisa Kitinoja" userId="45351d59a283198f" providerId="LiveId" clId="{FE2D1720-97D0-4ECE-BAE3-83C16E6B50D6}" dt="2022-02-06T20:39:37.803" v="72" actId="478"/>
          <ac:picMkLst>
            <pc:docMk/>
            <pc:sldMk cId="3647610036" sldId="367"/>
            <ac:picMk id="5" creationId="{00000000-0000-0000-0000-000000000000}"/>
          </ac:picMkLst>
        </pc:picChg>
        <pc:picChg chg="add mod">
          <ac:chgData name="Lisa Kitinoja" userId="45351d59a283198f" providerId="LiveId" clId="{FE2D1720-97D0-4ECE-BAE3-83C16E6B50D6}" dt="2022-02-07T17:11:22.540" v="369"/>
          <ac:picMkLst>
            <pc:docMk/>
            <pc:sldMk cId="3647610036" sldId="367"/>
            <ac:picMk id="8" creationId="{7DCD4E30-9353-41C4-9BA5-7177B7E68CB6}"/>
          </ac:picMkLst>
        </pc:picChg>
      </pc:sldChg>
      <pc:sldChg chg="addSp delSp modSp mod">
        <pc:chgData name="Lisa Kitinoja" userId="45351d59a283198f" providerId="LiveId" clId="{FE2D1720-97D0-4ECE-BAE3-83C16E6B50D6}" dt="2022-02-07T17:11:47.040" v="381" actId="20577"/>
        <pc:sldMkLst>
          <pc:docMk/>
          <pc:sldMk cId="3485919874" sldId="368"/>
        </pc:sldMkLst>
        <pc:spChg chg="mod">
          <ac:chgData name="Lisa Kitinoja" userId="45351d59a283198f" providerId="LiveId" clId="{FE2D1720-97D0-4ECE-BAE3-83C16E6B50D6}" dt="2022-02-07T17:11:41.317" v="376" actId="14100"/>
          <ac:spMkLst>
            <pc:docMk/>
            <pc:sldMk cId="3485919874" sldId="368"/>
            <ac:spMk id="3" creationId="{00000000-0000-0000-0000-000000000000}"/>
          </ac:spMkLst>
        </pc:spChg>
        <pc:spChg chg="mod">
          <ac:chgData name="Lisa Kitinoja" userId="45351d59a283198f" providerId="LiveId" clId="{FE2D1720-97D0-4ECE-BAE3-83C16E6B50D6}" dt="2022-02-07T17:11:47.040" v="381" actId="20577"/>
          <ac:spMkLst>
            <pc:docMk/>
            <pc:sldMk cId="3485919874" sldId="368"/>
            <ac:spMk id="6" creationId="{00000000-0000-0000-0000-000000000000}"/>
          </ac:spMkLst>
        </pc:spChg>
        <pc:picChg chg="del">
          <ac:chgData name="Lisa Kitinoja" userId="45351d59a283198f" providerId="LiveId" clId="{FE2D1720-97D0-4ECE-BAE3-83C16E6B50D6}" dt="2022-02-06T20:39:42.623" v="75" actId="478"/>
          <ac:picMkLst>
            <pc:docMk/>
            <pc:sldMk cId="3485919874" sldId="368"/>
            <ac:picMk id="4" creationId="{00000000-0000-0000-0000-000000000000}"/>
          </ac:picMkLst>
        </pc:picChg>
        <pc:picChg chg="del">
          <ac:chgData name="Lisa Kitinoja" userId="45351d59a283198f" providerId="LiveId" clId="{FE2D1720-97D0-4ECE-BAE3-83C16E6B50D6}" dt="2022-02-06T20:39:41.376" v="74" actId="478"/>
          <ac:picMkLst>
            <pc:docMk/>
            <pc:sldMk cId="3485919874" sldId="368"/>
            <ac:picMk id="5" creationId="{00000000-0000-0000-0000-000000000000}"/>
          </ac:picMkLst>
        </pc:picChg>
        <pc:picChg chg="add mod">
          <ac:chgData name="Lisa Kitinoja" userId="45351d59a283198f" providerId="LiveId" clId="{FE2D1720-97D0-4ECE-BAE3-83C16E6B50D6}" dt="2022-02-07T17:11:34.736" v="375"/>
          <ac:picMkLst>
            <pc:docMk/>
            <pc:sldMk cId="3485919874" sldId="368"/>
            <ac:picMk id="8" creationId="{ADDD0822-77CB-488C-A405-27B832B8381D}"/>
          </ac:picMkLst>
        </pc:picChg>
      </pc:sldChg>
      <pc:sldChg chg="addSp delSp modSp mod">
        <pc:chgData name="Lisa Kitinoja" userId="45351d59a283198f" providerId="LiveId" clId="{FE2D1720-97D0-4ECE-BAE3-83C16E6B50D6}" dt="2022-02-07T17:12:01.053" v="388" actId="20577"/>
        <pc:sldMkLst>
          <pc:docMk/>
          <pc:sldMk cId="167093592" sldId="369"/>
        </pc:sldMkLst>
        <pc:spChg chg="mod">
          <ac:chgData name="Lisa Kitinoja" userId="45351d59a283198f" providerId="LiveId" clId="{FE2D1720-97D0-4ECE-BAE3-83C16E6B50D6}" dt="2022-02-07T17:11:56.078" v="383" actId="1076"/>
          <ac:spMkLst>
            <pc:docMk/>
            <pc:sldMk cId="167093592" sldId="369"/>
            <ac:spMk id="3" creationId="{00000000-0000-0000-0000-000000000000}"/>
          </ac:spMkLst>
        </pc:spChg>
        <pc:spChg chg="mod">
          <ac:chgData name="Lisa Kitinoja" userId="45351d59a283198f" providerId="LiveId" clId="{FE2D1720-97D0-4ECE-BAE3-83C16E6B50D6}" dt="2022-02-07T17:12:01.053" v="388" actId="20577"/>
          <ac:spMkLst>
            <pc:docMk/>
            <pc:sldMk cId="167093592" sldId="369"/>
            <ac:spMk id="6" creationId="{00000000-0000-0000-0000-000000000000}"/>
          </ac:spMkLst>
        </pc:spChg>
        <pc:picChg chg="del">
          <ac:chgData name="Lisa Kitinoja" userId="45351d59a283198f" providerId="LiveId" clId="{FE2D1720-97D0-4ECE-BAE3-83C16E6B50D6}" dt="2022-02-06T20:39:58.171" v="81" actId="478"/>
          <ac:picMkLst>
            <pc:docMk/>
            <pc:sldMk cId="167093592" sldId="369"/>
            <ac:picMk id="4" creationId="{00000000-0000-0000-0000-000000000000}"/>
          </ac:picMkLst>
        </pc:picChg>
        <pc:picChg chg="del">
          <ac:chgData name="Lisa Kitinoja" userId="45351d59a283198f" providerId="LiveId" clId="{FE2D1720-97D0-4ECE-BAE3-83C16E6B50D6}" dt="2022-02-06T20:39:55.814" v="80" actId="478"/>
          <ac:picMkLst>
            <pc:docMk/>
            <pc:sldMk cId="167093592" sldId="369"/>
            <ac:picMk id="5" creationId="{00000000-0000-0000-0000-000000000000}"/>
          </ac:picMkLst>
        </pc:picChg>
        <pc:picChg chg="add mod">
          <ac:chgData name="Lisa Kitinoja" userId="45351d59a283198f" providerId="LiveId" clId="{FE2D1720-97D0-4ECE-BAE3-83C16E6B50D6}" dt="2022-02-07T17:11:51.739" v="382"/>
          <ac:picMkLst>
            <pc:docMk/>
            <pc:sldMk cId="167093592" sldId="369"/>
            <ac:picMk id="8" creationId="{2E16292C-27E9-4CE2-8CCD-4085311ADE92}"/>
          </ac:picMkLst>
        </pc:picChg>
      </pc:sldChg>
      <pc:sldChg chg="addSp delSp modSp mod">
        <pc:chgData name="Lisa Kitinoja" userId="45351d59a283198f" providerId="LiveId" clId="{FE2D1720-97D0-4ECE-BAE3-83C16E6B50D6}" dt="2022-02-07T17:12:20.009" v="395" actId="20577"/>
        <pc:sldMkLst>
          <pc:docMk/>
          <pc:sldMk cId="1122028318" sldId="370"/>
        </pc:sldMkLst>
        <pc:spChg chg="mod">
          <ac:chgData name="Lisa Kitinoja" userId="45351d59a283198f" providerId="LiveId" clId="{FE2D1720-97D0-4ECE-BAE3-83C16E6B50D6}" dt="2022-02-07T17:12:15.810" v="390" actId="1076"/>
          <ac:spMkLst>
            <pc:docMk/>
            <pc:sldMk cId="1122028318" sldId="370"/>
            <ac:spMk id="3" creationId="{00000000-0000-0000-0000-000000000000}"/>
          </ac:spMkLst>
        </pc:spChg>
        <pc:spChg chg="mod">
          <ac:chgData name="Lisa Kitinoja" userId="45351d59a283198f" providerId="LiveId" clId="{FE2D1720-97D0-4ECE-BAE3-83C16E6B50D6}" dt="2022-02-07T17:12:20.009" v="395" actId="20577"/>
          <ac:spMkLst>
            <pc:docMk/>
            <pc:sldMk cId="1122028318" sldId="370"/>
            <ac:spMk id="6" creationId="{00000000-0000-0000-0000-000000000000}"/>
          </ac:spMkLst>
        </pc:spChg>
        <pc:picChg chg="del">
          <ac:chgData name="Lisa Kitinoja" userId="45351d59a283198f" providerId="LiveId" clId="{FE2D1720-97D0-4ECE-BAE3-83C16E6B50D6}" dt="2022-02-06T20:40:10.653" v="87" actId="478"/>
          <ac:picMkLst>
            <pc:docMk/>
            <pc:sldMk cId="1122028318" sldId="370"/>
            <ac:picMk id="4" creationId="{00000000-0000-0000-0000-000000000000}"/>
          </ac:picMkLst>
        </pc:picChg>
        <pc:picChg chg="del">
          <ac:chgData name="Lisa Kitinoja" userId="45351d59a283198f" providerId="LiveId" clId="{FE2D1720-97D0-4ECE-BAE3-83C16E6B50D6}" dt="2022-02-06T20:40:06.041" v="84" actId="478"/>
          <ac:picMkLst>
            <pc:docMk/>
            <pc:sldMk cId="1122028318" sldId="370"/>
            <ac:picMk id="5" creationId="{00000000-0000-0000-0000-000000000000}"/>
          </ac:picMkLst>
        </pc:picChg>
        <pc:picChg chg="add mod">
          <ac:chgData name="Lisa Kitinoja" userId="45351d59a283198f" providerId="LiveId" clId="{FE2D1720-97D0-4ECE-BAE3-83C16E6B50D6}" dt="2022-02-07T17:12:09.719" v="389"/>
          <ac:picMkLst>
            <pc:docMk/>
            <pc:sldMk cId="1122028318" sldId="370"/>
            <ac:picMk id="8" creationId="{CC67CCED-7771-43F9-9414-8C1128D1811D}"/>
          </ac:picMkLst>
        </pc:picChg>
      </pc:sldChg>
      <pc:sldChg chg="addSp delSp modSp mod">
        <pc:chgData name="Lisa Kitinoja" userId="45351d59a283198f" providerId="LiveId" clId="{FE2D1720-97D0-4ECE-BAE3-83C16E6B50D6}" dt="2022-02-07T17:12:43.333" v="402" actId="20577"/>
        <pc:sldMkLst>
          <pc:docMk/>
          <pc:sldMk cId="950237107" sldId="371"/>
        </pc:sldMkLst>
        <pc:spChg chg="mod">
          <ac:chgData name="Lisa Kitinoja" userId="45351d59a283198f" providerId="LiveId" clId="{FE2D1720-97D0-4ECE-BAE3-83C16E6B50D6}" dt="2022-02-07T17:12:43.333" v="402" actId="20577"/>
          <ac:spMkLst>
            <pc:docMk/>
            <pc:sldMk cId="950237107" sldId="371"/>
            <ac:spMk id="6" creationId="{00000000-0000-0000-0000-000000000000}"/>
          </ac:spMkLst>
        </pc:spChg>
        <pc:picChg chg="del">
          <ac:chgData name="Lisa Kitinoja" userId="45351d59a283198f" providerId="LiveId" clId="{FE2D1720-97D0-4ECE-BAE3-83C16E6B50D6}" dt="2022-02-06T20:40:14.938" v="89" actId="478"/>
          <ac:picMkLst>
            <pc:docMk/>
            <pc:sldMk cId="950237107" sldId="371"/>
            <ac:picMk id="4" creationId="{00000000-0000-0000-0000-000000000000}"/>
          </ac:picMkLst>
        </pc:picChg>
        <pc:picChg chg="del">
          <ac:chgData name="Lisa Kitinoja" userId="45351d59a283198f" providerId="LiveId" clId="{FE2D1720-97D0-4ECE-BAE3-83C16E6B50D6}" dt="2022-02-06T20:40:13.760" v="88" actId="478"/>
          <ac:picMkLst>
            <pc:docMk/>
            <pc:sldMk cId="950237107" sldId="371"/>
            <ac:picMk id="5" creationId="{00000000-0000-0000-0000-000000000000}"/>
          </ac:picMkLst>
        </pc:picChg>
        <pc:picChg chg="mod">
          <ac:chgData name="Lisa Kitinoja" userId="45351d59a283198f" providerId="LiveId" clId="{FE2D1720-97D0-4ECE-BAE3-83C16E6B50D6}" dt="2022-02-07T17:12:38.671" v="397" actId="1076"/>
          <ac:picMkLst>
            <pc:docMk/>
            <pc:sldMk cId="950237107" sldId="371"/>
            <ac:picMk id="8" creationId="{00000000-0000-0000-0000-000000000000}"/>
          </ac:picMkLst>
        </pc:picChg>
        <pc:picChg chg="add mod">
          <ac:chgData name="Lisa Kitinoja" userId="45351d59a283198f" providerId="LiveId" clId="{FE2D1720-97D0-4ECE-BAE3-83C16E6B50D6}" dt="2022-02-07T17:12:34.868" v="396"/>
          <ac:picMkLst>
            <pc:docMk/>
            <pc:sldMk cId="950237107" sldId="371"/>
            <ac:picMk id="9" creationId="{55DF3D09-5067-4EE2-992B-737C809CD616}"/>
          </ac:picMkLst>
        </pc:picChg>
      </pc:sldChg>
      <pc:sldChg chg="addSp delSp modSp mod">
        <pc:chgData name="Lisa Kitinoja" userId="45351d59a283198f" providerId="LiveId" clId="{FE2D1720-97D0-4ECE-BAE3-83C16E6B50D6}" dt="2022-02-07T17:12:59.179" v="409" actId="20577"/>
        <pc:sldMkLst>
          <pc:docMk/>
          <pc:sldMk cId="1926364168" sldId="372"/>
        </pc:sldMkLst>
        <pc:spChg chg="mod">
          <ac:chgData name="Lisa Kitinoja" userId="45351d59a283198f" providerId="LiveId" clId="{FE2D1720-97D0-4ECE-BAE3-83C16E6B50D6}" dt="2022-02-07T17:12:59.179" v="409" actId="20577"/>
          <ac:spMkLst>
            <pc:docMk/>
            <pc:sldMk cId="1926364168" sldId="372"/>
            <ac:spMk id="6" creationId="{00000000-0000-0000-0000-000000000000}"/>
          </ac:spMkLst>
        </pc:spChg>
        <pc:picChg chg="del">
          <ac:chgData name="Lisa Kitinoja" userId="45351d59a283198f" providerId="LiveId" clId="{FE2D1720-97D0-4ECE-BAE3-83C16E6B50D6}" dt="2022-02-06T20:40:21.293" v="93" actId="478"/>
          <ac:picMkLst>
            <pc:docMk/>
            <pc:sldMk cId="1926364168" sldId="372"/>
            <ac:picMk id="4" creationId="{00000000-0000-0000-0000-000000000000}"/>
          </ac:picMkLst>
        </pc:picChg>
        <pc:picChg chg="del">
          <ac:chgData name="Lisa Kitinoja" userId="45351d59a283198f" providerId="LiveId" clId="{FE2D1720-97D0-4ECE-BAE3-83C16E6B50D6}" dt="2022-02-06T20:40:20.181" v="92" actId="478"/>
          <ac:picMkLst>
            <pc:docMk/>
            <pc:sldMk cId="1926364168" sldId="372"/>
            <ac:picMk id="5" creationId="{00000000-0000-0000-0000-000000000000}"/>
          </ac:picMkLst>
        </pc:picChg>
        <pc:picChg chg="mod">
          <ac:chgData name="Lisa Kitinoja" userId="45351d59a283198f" providerId="LiveId" clId="{FE2D1720-97D0-4ECE-BAE3-83C16E6B50D6}" dt="2022-02-07T17:12:53.364" v="404" actId="1076"/>
          <ac:picMkLst>
            <pc:docMk/>
            <pc:sldMk cId="1926364168" sldId="372"/>
            <ac:picMk id="8" creationId="{00000000-0000-0000-0000-000000000000}"/>
          </ac:picMkLst>
        </pc:picChg>
        <pc:picChg chg="add mod">
          <ac:chgData name="Lisa Kitinoja" userId="45351d59a283198f" providerId="LiveId" clId="{FE2D1720-97D0-4ECE-BAE3-83C16E6B50D6}" dt="2022-02-07T17:12:49.398" v="403"/>
          <ac:picMkLst>
            <pc:docMk/>
            <pc:sldMk cId="1926364168" sldId="372"/>
            <ac:picMk id="9" creationId="{D8BFC161-CA85-4384-96F6-44003E8CCA07}"/>
          </ac:picMkLst>
        </pc:picChg>
      </pc:sldChg>
      <pc:sldChg chg="addSp delSp modSp mod">
        <pc:chgData name="Lisa Kitinoja" userId="45351d59a283198f" providerId="LiveId" clId="{FE2D1720-97D0-4ECE-BAE3-83C16E6B50D6}" dt="2022-02-07T17:13:07.142" v="415" actId="20577"/>
        <pc:sldMkLst>
          <pc:docMk/>
          <pc:sldMk cId="2220174264" sldId="373"/>
        </pc:sldMkLst>
        <pc:spChg chg="mod">
          <ac:chgData name="Lisa Kitinoja" userId="45351d59a283198f" providerId="LiveId" clId="{FE2D1720-97D0-4ECE-BAE3-83C16E6B50D6}" dt="2022-02-07T17:13:07.142" v="415" actId="20577"/>
          <ac:spMkLst>
            <pc:docMk/>
            <pc:sldMk cId="2220174264" sldId="373"/>
            <ac:spMk id="6" creationId="{00000000-0000-0000-0000-000000000000}"/>
          </ac:spMkLst>
        </pc:spChg>
        <pc:picChg chg="del">
          <ac:chgData name="Lisa Kitinoja" userId="45351d59a283198f" providerId="LiveId" clId="{FE2D1720-97D0-4ECE-BAE3-83C16E6B50D6}" dt="2022-02-06T20:40:27.561" v="97" actId="478"/>
          <ac:picMkLst>
            <pc:docMk/>
            <pc:sldMk cId="2220174264" sldId="373"/>
            <ac:picMk id="4" creationId="{00000000-0000-0000-0000-000000000000}"/>
          </ac:picMkLst>
        </pc:picChg>
        <pc:picChg chg="del">
          <ac:chgData name="Lisa Kitinoja" userId="45351d59a283198f" providerId="LiveId" clId="{FE2D1720-97D0-4ECE-BAE3-83C16E6B50D6}" dt="2022-02-06T20:40:26.235" v="96" actId="478"/>
          <ac:picMkLst>
            <pc:docMk/>
            <pc:sldMk cId="2220174264" sldId="373"/>
            <ac:picMk id="5" creationId="{00000000-0000-0000-0000-000000000000}"/>
          </ac:picMkLst>
        </pc:picChg>
        <pc:picChg chg="add mod">
          <ac:chgData name="Lisa Kitinoja" userId="45351d59a283198f" providerId="LiveId" clId="{FE2D1720-97D0-4ECE-BAE3-83C16E6B50D6}" dt="2022-02-07T17:13:02.831" v="410"/>
          <ac:picMkLst>
            <pc:docMk/>
            <pc:sldMk cId="2220174264" sldId="373"/>
            <ac:picMk id="10" creationId="{E554DF8A-5D6C-4163-835F-D66F66820512}"/>
          </ac:picMkLst>
        </pc:picChg>
      </pc:sldChg>
      <pc:sldChg chg="addSp delSp modSp mod">
        <pc:chgData name="Lisa Kitinoja" userId="45351d59a283198f" providerId="LiveId" clId="{FE2D1720-97D0-4ECE-BAE3-83C16E6B50D6}" dt="2022-02-07T17:13:18.397" v="421" actId="20577"/>
        <pc:sldMkLst>
          <pc:docMk/>
          <pc:sldMk cId="4102615655" sldId="374"/>
        </pc:sldMkLst>
        <pc:spChg chg="mod">
          <ac:chgData name="Lisa Kitinoja" userId="45351d59a283198f" providerId="LiveId" clId="{FE2D1720-97D0-4ECE-BAE3-83C16E6B50D6}" dt="2022-02-07T17:13:18.397" v="421" actId="20577"/>
          <ac:spMkLst>
            <pc:docMk/>
            <pc:sldMk cId="4102615655" sldId="374"/>
            <ac:spMk id="6" creationId="{00000000-0000-0000-0000-000000000000}"/>
          </ac:spMkLst>
        </pc:spChg>
        <pc:spChg chg="mod">
          <ac:chgData name="Lisa Kitinoja" userId="45351d59a283198f" providerId="LiveId" clId="{FE2D1720-97D0-4ECE-BAE3-83C16E6B50D6}" dt="2022-02-06T20:40:38.965" v="106" actId="20577"/>
          <ac:spMkLst>
            <pc:docMk/>
            <pc:sldMk cId="4102615655" sldId="374"/>
            <ac:spMk id="8" creationId="{00000000-0000-0000-0000-000000000000}"/>
          </ac:spMkLst>
        </pc:spChg>
        <pc:picChg chg="del">
          <ac:chgData name="Lisa Kitinoja" userId="45351d59a283198f" providerId="LiveId" clId="{FE2D1720-97D0-4ECE-BAE3-83C16E6B50D6}" dt="2022-02-06T20:40:34.143" v="101" actId="478"/>
          <ac:picMkLst>
            <pc:docMk/>
            <pc:sldMk cId="4102615655" sldId="374"/>
            <ac:picMk id="4" creationId="{00000000-0000-0000-0000-000000000000}"/>
          </ac:picMkLst>
        </pc:picChg>
        <pc:picChg chg="del">
          <ac:chgData name="Lisa Kitinoja" userId="45351d59a283198f" providerId="LiveId" clId="{FE2D1720-97D0-4ECE-BAE3-83C16E6B50D6}" dt="2022-02-06T20:40:32.821" v="100" actId="478"/>
          <ac:picMkLst>
            <pc:docMk/>
            <pc:sldMk cId="4102615655" sldId="374"/>
            <ac:picMk id="5" creationId="{00000000-0000-0000-0000-000000000000}"/>
          </ac:picMkLst>
        </pc:picChg>
        <pc:picChg chg="add mod">
          <ac:chgData name="Lisa Kitinoja" userId="45351d59a283198f" providerId="LiveId" clId="{FE2D1720-97D0-4ECE-BAE3-83C16E6B50D6}" dt="2022-02-07T17:13:13.748" v="416"/>
          <ac:picMkLst>
            <pc:docMk/>
            <pc:sldMk cId="4102615655" sldId="374"/>
            <ac:picMk id="9" creationId="{B9FB9EB1-A9AF-4A3F-83B3-765FD924B6DD}"/>
          </ac:picMkLst>
        </pc:picChg>
      </pc:sldChg>
      <pc:sldChg chg="addSp delSp modSp mod">
        <pc:chgData name="Lisa Kitinoja" userId="45351d59a283198f" providerId="LiveId" clId="{FE2D1720-97D0-4ECE-BAE3-83C16E6B50D6}" dt="2022-02-07T17:13:30.659" v="427" actId="20577"/>
        <pc:sldMkLst>
          <pc:docMk/>
          <pc:sldMk cId="1923512060" sldId="375"/>
        </pc:sldMkLst>
        <pc:spChg chg="mod">
          <ac:chgData name="Lisa Kitinoja" userId="45351d59a283198f" providerId="LiveId" clId="{FE2D1720-97D0-4ECE-BAE3-83C16E6B50D6}" dt="2022-02-07T17:13:30.659" v="427" actId="20577"/>
          <ac:spMkLst>
            <pc:docMk/>
            <pc:sldMk cId="1923512060" sldId="375"/>
            <ac:spMk id="6" creationId="{00000000-0000-0000-0000-000000000000}"/>
          </ac:spMkLst>
        </pc:spChg>
        <pc:picChg chg="del">
          <ac:chgData name="Lisa Kitinoja" userId="45351d59a283198f" providerId="LiveId" clId="{FE2D1720-97D0-4ECE-BAE3-83C16E6B50D6}" dt="2022-02-06T20:40:48.946" v="112" actId="478"/>
          <ac:picMkLst>
            <pc:docMk/>
            <pc:sldMk cId="1923512060" sldId="375"/>
            <ac:picMk id="4" creationId="{00000000-0000-0000-0000-000000000000}"/>
          </ac:picMkLst>
        </pc:picChg>
        <pc:picChg chg="del">
          <ac:chgData name="Lisa Kitinoja" userId="45351d59a283198f" providerId="LiveId" clId="{FE2D1720-97D0-4ECE-BAE3-83C16E6B50D6}" dt="2022-02-06T20:40:47.883" v="111" actId="478"/>
          <ac:picMkLst>
            <pc:docMk/>
            <pc:sldMk cId="1923512060" sldId="375"/>
            <ac:picMk id="5" creationId="{00000000-0000-0000-0000-000000000000}"/>
          </ac:picMkLst>
        </pc:picChg>
        <pc:picChg chg="add mod">
          <ac:chgData name="Lisa Kitinoja" userId="45351d59a283198f" providerId="LiveId" clId="{FE2D1720-97D0-4ECE-BAE3-83C16E6B50D6}" dt="2022-02-07T17:13:23.001" v="422"/>
          <ac:picMkLst>
            <pc:docMk/>
            <pc:sldMk cId="1923512060" sldId="375"/>
            <ac:picMk id="8" creationId="{D35CD743-ED1E-443A-BD83-E1EC5D542D6A}"/>
          </ac:picMkLst>
        </pc:picChg>
      </pc:sldChg>
      <pc:sldChg chg="addSp delSp modSp mod">
        <pc:chgData name="Lisa Kitinoja" userId="45351d59a283198f" providerId="LiveId" clId="{FE2D1720-97D0-4ECE-BAE3-83C16E6B50D6}" dt="2022-02-07T17:13:44.605" v="434" actId="20577"/>
        <pc:sldMkLst>
          <pc:docMk/>
          <pc:sldMk cId="257132301" sldId="376"/>
        </pc:sldMkLst>
        <pc:spChg chg="mod">
          <ac:chgData name="Lisa Kitinoja" userId="45351d59a283198f" providerId="LiveId" clId="{FE2D1720-97D0-4ECE-BAE3-83C16E6B50D6}" dt="2022-02-07T17:13:40.778" v="429" actId="1076"/>
          <ac:spMkLst>
            <pc:docMk/>
            <pc:sldMk cId="257132301" sldId="376"/>
            <ac:spMk id="3" creationId="{00000000-0000-0000-0000-000000000000}"/>
          </ac:spMkLst>
        </pc:spChg>
        <pc:spChg chg="mod">
          <ac:chgData name="Lisa Kitinoja" userId="45351d59a283198f" providerId="LiveId" clId="{FE2D1720-97D0-4ECE-BAE3-83C16E6B50D6}" dt="2022-02-07T17:13:44.605" v="434" actId="20577"/>
          <ac:spMkLst>
            <pc:docMk/>
            <pc:sldMk cId="257132301" sldId="376"/>
            <ac:spMk id="6" creationId="{00000000-0000-0000-0000-000000000000}"/>
          </ac:spMkLst>
        </pc:spChg>
        <pc:picChg chg="del">
          <ac:chgData name="Lisa Kitinoja" userId="45351d59a283198f" providerId="LiveId" clId="{FE2D1720-97D0-4ECE-BAE3-83C16E6B50D6}" dt="2022-02-06T20:40:52.681" v="114" actId="478"/>
          <ac:picMkLst>
            <pc:docMk/>
            <pc:sldMk cId="257132301" sldId="376"/>
            <ac:picMk id="4" creationId="{00000000-0000-0000-0000-000000000000}"/>
          </ac:picMkLst>
        </pc:picChg>
        <pc:picChg chg="del">
          <ac:chgData name="Lisa Kitinoja" userId="45351d59a283198f" providerId="LiveId" clId="{FE2D1720-97D0-4ECE-BAE3-83C16E6B50D6}" dt="2022-02-06T20:40:51.539" v="113" actId="478"/>
          <ac:picMkLst>
            <pc:docMk/>
            <pc:sldMk cId="257132301" sldId="376"/>
            <ac:picMk id="5" creationId="{00000000-0000-0000-0000-000000000000}"/>
          </ac:picMkLst>
        </pc:picChg>
        <pc:picChg chg="add mod">
          <ac:chgData name="Lisa Kitinoja" userId="45351d59a283198f" providerId="LiveId" clId="{FE2D1720-97D0-4ECE-BAE3-83C16E6B50D6}" dt="2022-02-07T17:13:35.873" v="428"/>
          <ac:picMkLst>
            <pc:docMk/>
            <pc:sldMk cId="257132301" sldId="376"/>
            <ac:picMk id="8" creationId="{588F1CC0-2DEC-4914-83D0-F0396DA0C35B}"/>
          </ac:picMkLst>
        </pc:picChg>
      </pc:sldChg>
      <pc:sldChg chg="addSp delSp modSp mod">
        <pc:chgData name="Lisa Kitinoja" userId="45351d59a283198f" providerId="LiveId" clId="{FE2D1720-97D0-4ECE-BAE3-83C16E6B50D6}" dt="2022-02-07T17:13:56.056" v="441" actId="20577"/>
        <pc:sldMkLst>
          <pc:docMk/>
          <pc:sldMk cId="2039411786" sldId="377"/>
        </pc:sldMkLst>
        <pc:spChg chg="mod">
          <ac:chgData name="Lisa Kitinoja" userId="45351d59a283198f" providerId="LiveId" clId="{FE2D1720-97D0-4ECE-BAE3-83C16E6B50D6}" dt="2022-02-07T17:13:52.391" v="436" actId="1076"/>
          <ac:spMkLst>
            <pc:docMk/>
            <pc:sldMk cId="2039411786" sldId="377"/>
            <ac:spMk id="3" creationId="{00000000-0000-0000-0000-000000000000}"/>
          </ac:spMkLst>
        </pc:spChg>
        <pc:spChg chg="mod">
          <ac:chgData name="Lisa Kitinoja" userId="45351d59a283198f" providerId="LiveId" clId="{FE2D1720-97D0-4ECE-BAE3-83C16E6B50D6}" dt="2022-02-07T17:13:56.056" v="441" actId="20577"/>
          <ac:spMkLst>
            <pc:docMk/>
            <pc:sldMk cId="2039411786" sldId="377"/>
            <ac:spMk id="6" creationId="{00000000-0000-0000-0000-000000000000}"/>
          </ac:spMkLst>
        </pc:spChg>
        <pc:picChg chg="del">
          <ac:chgData name="Lisa Kitinoja" userId="45351d59a283198f" providerId="LiveId" clId="{FE2D1720-97D0-4ECE-BAE3-83C16E6B50D6}" dt="2022-02-06T20:40:59.706" v="118" actId="478"/>
          <ac:picMkLst>
            <pc:docMk/>
            <pc:sldMk cId="2039411786" sldId="377"/>
            <ac:picMk id="4" creationId="{00000000-0000-0000-0000-000000000000}"/>
          </ac:picMkLst>
        </pc:picChg>
        <pc:picChg chg="del">
          <ac:chgData name="Lisa Kitinoja" userId="45351d59a283198f" providerId="LiveId" clId="{FE2D1720-97D0-4ECE-BAE3-83C16E6B50D6}" dt="2022-02-06T20:40:58.407" v="117" actId="478"/>
          <ac:picMkLst>
            <pc:docMk/>
            <pc:sldMk cId="2039411786" sldId="377"/>
            <ac:picMk id="5" creationId="{00000000-0000-0000-0000-000000000000}"/>
          </ac:picMkLst>
        </pc:picChg>
        <pc:picChg chg="add mod">
          <ac:chgData name="Lisa Kitinoja" userId="45351d59a283198f" providerId="LiveId" clId="{FE2D1720-97D0-4ECE-BAE3-83C16E6B50D6}" dt="2022-02-07T17:13:48.388" v="435"/>
          <ac:picMkLst>
            <pc:docMk/>
            <pc:sldMk cId="2039411786" sldId="377"/>
            <ac:picMk id="8" creationId="{7899DF41-3924-4681-8214-875BFCF9144D}"/>
          </ac:picMkLst>
        </pc:picChg>
      </pc:sldChg>
      <pc:sldChg chg="addSp delSp modSp mod">
        <pc:chgData name="Lisa Kitinoja" userId="45351d59a283198f" providerId="LiveId" clId="{FE2D1720-97D0-4ECE-BAE3-83C16E6B50D6}" dt="2022-02-07T17:14:02.644" v="447" actId="20577"/>
        <pc:sldMkLst>
          <pc:docMk/>
          <pc:sldMk cId="4010928850" sldId="378"/>
        </pc:sldMkLst>
        <pc:spChg chg="mod">
          <ac:chgData name="Lisa Kitinoja" userId="45351d59a283198f" providerId="LiveId" clId="{FE2D1720-97D0-4ECE-BAE3-83C16E6B50D6}" dt="2022-02-07T17:14:02.644" v="447" actId="20577"/>
          <ac:spMkLst>
            <pc:docMk/>
            <pc:sldMk cId="4010928850" sldId="378"/>
            <ac:spMk id="6" creationId="{00000000-0000-0000-0000-000000000000}"/>
          </ac:spMkLst>
        </pc:spChg>
        <pc:picChg chg="del">
          <ac:chgData name="Lisa Kitinoja" userId="45351d59a283198f" providerId="LiveId" clId="{FE2D1720-97D0-4ECE-BAE3-83C16E6B50D6}" dt="2022-02-06T20:41:05.955" v="122" actId="478"/>
          <ac:picMkLst>
            <pc:docMk/>
            <pc:sldMk cId="4010928850" sldId="378"/>
            <ac:picMk id="4" creationId="{00000000-0000-0000-0000-000000000000}"/>
          </ac:picMkLst>
        </pc:picChg>
        <pc:picChg chg="del">
          <ac:chgData name="Lisa Kitinoja" userId="45351d59a283198f" providerId="LiveId" clId="{FE2D1720-97D0-4ECE-BAE3-83C16E6B50D6}" dt="2022-02-06T20:41:04.684" v="121" actId="478"/>
          <ac:picMkLst>
            <pc:docMk/>
            <pc:sldMk cId="4010928850" sldId="378"/>
            <ac:picMk id="5" creationId="{00000000-0000-0000-0000-000000000000}"/>
          </ac:picMkLst>
        </pc:picChg>
        <pc:picChg chg="add mod">
          <ac:chgData name="Lisa Kitinoja" userId="45351d59a283198f" providerId="LiveId" clId="{FE2D1720-97D0-4ECE-BAE3-83C16E6B50D6}" dt="2022-02-07T17:13:58.790" v="442"/>
          <ac:picMkLst>
            <pc:docMk/>
            <pc:sldMk cId="4010928850" sldId="378"/>
            <ac:picMk id="8" creationId="{5ED62AA2-4856-4C9C-B537-CE81EBBF2286}"/>
          </ac:picMkLst>
        </pc:picChg>
      </pc:sldChg>
      <pc:sldChg chg="addSp delSp modSp mod">
        <pc:chgData name="Lisa Kitinoja" userId="45351d59a283198f" providerId="LiveId" clId="{FE2D1720-97D0-4ECE-BAE3-83C16E6B50D6}" dt="2022-02-07T17:14:12.591" v="454" actId="20577"/>
        <pc:sldMkLst>
          <pc:docMk/>
          <pc:sldMk cId="1999599564" sldId="379"/>
        </pc:sldMkLst>
        <pc:spChg chg="mod">
          <ac:chgData name="Lisa Kitinoja" userId="45351d59a283198f" providerId="LiveId" clId="{FE2D1720-97D0-4ECE-BAE3-83C16E6B50D6}" dt="2022-02-07T17:14:09.345" v="449" actId="1076"/>
          <ac:spMkLst>
            <pc:docMk/>
            <pc:sldMk cId="1999599564" sldId="379"/>
            <ac:spMk id="3" creationId="{00000000-0000-0000-0000-000000000000}"/>
          </ac:spMkLst>
        </pc:spChg>
        <pc:spChg chg="mod">
          <ac:chgData name="Lisa Kitinoja" userId="45351d59a283198f" providerId="LiveId" clId="{FE2D1720-97D0-4ECE-BAE3-83C16E6B50D6}" dt="2022-02-07T17:14:12.591" v="454" actId="20577"/>
          <ac:spMkLst>
            <pc:docMk/>
            <pc:sldMk cId="1999599564" sldId="379"/>
            <ac:spMk id="6" creationId="{00000000-0000-0000-0000-000000000000}"/>
          </ac:spMkLst>
        </pc:spChg>
        <pc:picChg chg="del">
          <ac:chgData name="Lisa Kitinoja" userId="45351d59a283198f" providerId="LiveId" clId="{FE2D1720-97D0-4ECE-BAE3-83C16E6B50D6}" dt="2022-02-06T20:41:15.797" v="128" actId="478"/>
          <ac:picMkLst>
            <pc:docMk/>
            <pc:sldMk cId="1999599564" sldId="379"/>
            <ac:picMk id="4" creationId="{00000000-0000-0000-0000-000000000000}"/>
          </ac:picMkLst>
        </pc:picChg>
        <pc:picChg chg="del">
          <ac:chgData name="Lisa Kitinoja" userId="45351d59a283198f" providerId="LiveId" clId="{FE2D1720-97D0-4ECE-BAE3-83C16E6B50D6}" dt="2022-02-06T20:41:11.719" v="125" actId="478"/>
          <ac:picMkLst>
            <pc:docMk/>
            <pc:sldMk cId="1999599564" sldId="379"/>
            <ac:picMk id="5" creationId="{00000000-0000-0000-0000-000000000000}"/>
          </ac:picMkLst>
        </pc:picChg>
        <pc:picChg chg="add mod">
          <ac:chgData name="Lisa Kitinoja" userId="45351d59a283198f" providerId="LiveId" clId="{FE2D1720-97D0-4ECE-BAE3-83C16E6B50D6}" dt="2022-02-07T17:14:06.009" v="448"/>
          <ac:picMkLst>
            <pc:docMk/>
            <pc:sldMk cId="1999599564" sldId="379"/>
            <ac:picMk id="8" creationId="{37E91FE3-358B-42E4-97EF-4D2703764003}"/>
          </ac:picMkLst>
        </pc:picChg>
      </pc:sldChg>
      <pc:sldChg chg="addSp delSp modSp mod">
        <pc:chgData name="Lisa Kitinoja" userId="45351d59a283198f" providerId="LiveId" clId="{FE2D1720-97D0-4ECE-BAE3-83C16E6B50D6}" dt="2022-02-07T17:14:19.669" v="460" actId="20577"/>
        <pc:sldMkLst>
          <pc:docMk/>
          <pc:sldMk cId="3144148279" sldId="380"/>
        </pc:sldMkLst>
        <pc:spChg chg="mod">
          <ac:chgData name="Lisa Kitinoja" userId="45351d59a283198f" providerId="LiveId" clId="{FE2D1720-97D0-4ECE-BAE3-83C16E6B50D6}" dt="2022-02-07T17:14:19.669" v="460" actId="20577"/>
          <ac:spMkLst>
            <pc:docMk/>
            <pc:sldMk cId="3144148279" sldId="380"/>
            <ac:spMk id="6" creationId="{00000000-0000-0000-0000-000000000000}"/>
          </ac:spMkLst>
        </pc:spChg>
        <pc:picChg chg="del">
          <ac:chgData name="Lisa Kitinoja" userId="45351d59a283198f" providerId="LiveId" clId="{FE2D1720-97D0-4ECE-BAE3-83C16E6B50D6}" dt="2022-02-06T20:41:24.866" v="132" actId="478"/>
          <ac:picMkLst>
            <pc:docMk/>
            <pc:sldMk cId="3144148279" sldId="380"/>
            <ac:picMk id="4" creationId="{00000000-0000-0000-0000-000000000000}"/>
          </ac:picMkLst>
        </pc:picChg>
        <pc:picChg chg="del">
          <ac:chgData name="Lisa Kitinoja" userId="45351d59a283198f" providerId="LiveId" clId="{FE2D1720-97D0-4ECE-BAE3-83C16E6B50D6}" dt="2022-02-06T20:41:20.312" v="129" actId="478"/>
          <ac:picMkLst>
            <pc:docMk/>
            <pc:sldMk cId="3144148279" sldId="380"/>
            <ac:picMk id="5" creationId="{00000000-0000-0000-0000-000000000000}"/>
          </ac:picMkLst>
        </pc:picChg>
        <pc:picChg chg="add mod">
          <ac:chgData name="Lisa Kitinoja" userId="45351d59a283198f" providerId="LiveId" clId="{FE2D1720-97D0-4ECE-BAE3-83C16E6B50D6}" dt="2022-02-07T17:14:16.282" v="455"/>
          <ac:picMkLst>
            <pc:docMk/>
            <pc:sldMk cId="3144148279" sldId="380"/>
            <ac:picMk id="9" creationId="{3424958F-4B0E-4A80-BB44-7F4A7B5E2E35}"/>
          </ac:picMkLst>
        </pc:picChg>
      </pc:sldChg>
      <pc:sldChg chg="addSp delSp modSp mod">
        <pc:chgData name="Lisa Kitinoja" userId="45351d59a283198f" providerId="LiveId" clId="{FE2D1720-97D0-4ECE-BAE3-83C16E6B50D6}" dt="2023-03-15T14:53:51.068" v="883" actId="20577"/>
        <pc:sldMkLst>
          <pc:docMk/>
          <pc:sldMk cId="966838219" sldId="381"/>
        </pc:sldMkLst>
        <pc:spChg chg="mod">
          <ac:chgData name="Lisa Kitinoja" userId="45351d59a283198f" providerId="LiveId" clId="{FE2D1720-97D0-4ECE-BAE3-83C16E6B50D6}" dt="2023-03-15T14:53:51.068" v="883" actId="20577"/>
          <ac:spMkLst>
            <pc:docMk/>
            <pc:sldMk cId="966838219" sldId="381"/>
            <ac:spMk id="3" creationId="{00000000-0000-0000-0000-000000000000}"/>
          </ac:spMkLst>
        </pc:spChg>
        <pc:spChg chg="mod">
          <ac:chgData name="Lisa Kitinoja" userId="45351d59a283198f" providerId="LiveId" clId="{FE2D1720-97D0-4ECE-BAE3-83C16E6B50D6}" dt="2022-02-07T17:14:35.411" v="467" actId="20577"/>
          <ac:spMkLst>
            <pc:docMk/>
            <pc:sldMk cId="966838219" sldId="381"/>
            <ac:spMk id="6" creationId="{00000000-0000-0000-0000-000000000000}"/>
          </ac:spMkLst>
        </pc:spChg>
        <pc:picChg chg="del">
          <ac:chgData name="Lisa Kitinoja" userId="45351d59a283198f" providerId="LiveId" clId="{FE2D1720-97D0-4ECE-BAE3-83C16E6B50D6}" dt="2022-02-06T20:41:27.035" v="133" actId="478"/>
          <ac:picMkLst>
            <pc:docMk/>
            <pc:sldMk cId="966838219" sldId="381"/>
            <ac:picMk id="4" creationId="{00000000-0000-0000-0000-000000000000}"/>
          </ac:picMkLst>
        </pc:picChg>
        <pc:picChg chg="del">
          <ac:chgData name="Lisa Kitinoja" userId="45351d59a283198f" providerId="LiveId" clId="{FE2D1720-97D0-4ECE-BAE3-83C16E6B50D6}" dt="2022-02-06T20:41:28.361" v="134" actId="478"/>
          <ac:picMkLst>
            <pc:docMk/>
            <pc:sldMk cId="966838219" sldId="381"/>
            <ac:picMk id="5" creationId="{00000000-0000-0000-0000-000000000000}"/>
          </ac:picMkLst>
        </pc:picChg>
        <pc:picChg chg="add mod">
          <ac:chgData name="Lisa Kitinoja" userId="45351d59a283198f" providerId="LiveId" clId="{FE2D1720-97D0-4ECE-BAE3-83C16E6B50D6}" dt="2022-02-07T17:14:23.294" v="461"/>
          <ac:picMkLst>
            <pc:docMk/>
            <pc:sldMk cId="966838219" sldId="381"/>
            <ac:picMk id="8" creationId="{71775067-5FBA-4AA0-9824-E54AD4FA9804}"/>
          </ac:picMkLst>
        </pc:picChg>
      </pc:sldChg>
      <pc:sldChg chg="addSp delSp modSp mod">
        <pc:chgData name="Lisa Kitinoja" userId="45351d59a283198f" providerId="LiveId" clId="{FE2D1720-97D0-4ECE-BAE3-83C16E6B50D6}" dt="2022-02-07T17:14:51.259" v="475" actId="20577"/>
        <pc:sldMkLst>
          <pc:docMk/>
          <pc:sldMk cId="3774036968" sldId="382"/>
        </pc:sldMkLst>
        <pc:spChg chg="mod">
          <ac:chgData name="Lisa Kitinoja" userId="45351d59a283198f" providerId="LiveId" clId="{FE2D1720-97D0-4ECE-BAE3-83C16E6B50D6}" dt="2022-02-07T17:14:51.259" v="475" actId="20577"/>
          <ac:spMkLst>
            <pc:docMk/>
            <pc:sldMk cId="3774036968" sldId="382"/>
            <ac:spMk id="6" creationId="{00000000-0000-0000-0000-000000000000}"/>
          </ac:spMkLst>
        </pc:spChg>
        <pc:spChg chg="mod">
          <ac:chgData name="Lisa Kitinoja" userId="45351d59a283198f" providerId="LiveId" clId="{FE2D1720-97D0-4ECE-BAE3-83C16E6B50D6}" dt="2022-02-07T17:14:47.921" v="470" actId="1076"/>
          <ac:spMkLst>
            <pc:docMk/>
            <pc:sldMk cId="3774036968" sldId="382"/>
            <ac:spMk id="9" creationId="{00000000-0000-0000-0000-000000000000}"/>
          </ac:spMkLst>
        </pc:spChg>
        <pc:picChg chg="del">
          <ac:chgData name="Lisa Kitinoja" userId="45351d59a283198f" providerId="LiveId" clId="{FE2D1720-97D0-4ECE-BAE3-83C16E6B50D6}" dt="2022-02-06T20:41:34.875" v="140" actId="478"/>
          <ac:picMkLst>
            <pc:docMk/>
            <pc:sldMk cId="3774036968" sldId="382"/>
            <ac:picMk id="4" creationId="{00000000-0000-0000-0000-000000000000}"/>
          </ac:picMkLst>
        </pc:picChg>
        <pc:picChg chg="del">
          <ac:chgData name="Lisa Kitinoja" userId="45351d59a283198f" providerId="LiveId" clId="{FE2D1720-97D0-4ECE-BAE3-83C16E6B50D6}" dt="2022-02-06T20:41:33.583" v="139" actId="478"/>
          <ac:picMkLst>
            <pc:docMk/>
            <pc:sldMk cId="3774036968" sldId="382"/>
            <ac:picMk id="5" creationId="{00000000-0000-0000-0000-000000000000}"/>
          </ac:picMkLst>
        </pc:picChg>
        <pc:picChg chg="mod">
          <ac:chgData name="Lisa Kitinoja" userId="45351d59a283198f" providerId="LiveId" clId="{FE2D1720-97D0-4ECE-BAE3-83C16E6B50D6}" dt="2022-02-07T17:14:44.441" v="469" actId="1076"/>
          <ac:picMkLst>
            <pc:docMk/>
            <pc:sldMk cId="3774036968" sldId="382"/>
            <ac:picMk id="8" creationId="{00000000-0000-0000-0000-000000000000}"/>
          </ac:picMkLst>
        </pc:picChg>
        <pc:picChg chg="add mod">
          <ac:chgData name="Lisa Kitinoja" userId="45351d59a283198f" providerId="LiveId" clId="{FE2D1720-97D0-4ECE-BAE3-83C16E6B50D6}" dt="2022-02-07T17:14:39.977" v="468"/>
          <ac:picMkLst>
            <pc:docMk/>
            <pc:sldMk cId="3774036968" sldId="382"/>
            <ac:picMk id="12" creationId="{0C249750-E246-4A64-B2A1-C4E14C7D324F}"/>
          </ac:picMkLst>
        </pc:picChg>
      </pc:sldChg>
      <pc:sldChg chg="addSp delSp modSp mod">
        <pc:chgData name="Lisa Kitinoja" userId="45351d59a283198f" providerId="LiveId" clId="{FE2D1720-97D0-4ECE-BAE3-83C16E6B50D6}" dt="2022-02-07T17:15:04.196" v="482" actId="20577"/>
        <pc:sldMkLst>
          <pc:docMk/>
          <pc:sldMk cId="3163218912" sldId="383"/>
        </pc:sldMkLst>
        <pc:spChg chg="mod">
          <ac:chgData name="Lisa Kitinoja" userId="45351d59a283198f" providerId="LiveId" clId="{FE2D1720-97D0-4ECE-BAE3-83C16E6B50D6}" dt="2022-02-07T17:15:04.196" v="482" actId="20577"/>
          <ac:spMkLst>
            <pc:docMk/>
            <pc:sldMk cId="3163218912" sldId="383"/>
            <ac:spMk id="6" creationId="{00000000-0000-0000-0000-000000000000}"/>
          </ac:spMkLst>
        </pc:spChg>
        <pc:picChg chg="del">
          <ac:chgData name="Lisa Kitinoja" userId="45351d59a283198f" providerId="LiveId" clId="{FE2D1720-97D0-4ECE-BAE3-83C16E6B50D6}" dt="2022-02-06T20:41:45.100" v="146" actId="478"/>
          <ac:picMkLst>
            <pc:docMk/>
            <pc:sldMk cId="3163218912" sldId="383"/>
            <ac:picMk id="4" creationId="{00000000-0000-0000-0000-000000000000}"/>
          </ac:picMkLst>
        </pc:picChg>
        <pc:picChg chg="del">
          <ac:chgData name="Lisa Kitinoja" userId="45351d59a283198f" providerId="LiveId" clId="{FE2D1720-97D0-4ECE-BAE3-83C16E6B50D6}" dt="2022-02-06T20:41:40.497" v="143" actId="478"/>
          <ac:picMkLst>
            <pc:docMk/>
            <pc:sldMk cId="3163218912" sldId="383"/>
            <ac:picMk id="5" creationId="{00000000-0000-0000-0000-000000000000}"/>
          </ac:picMkLst>
        </pc:picChg>
        <pc:picChg chg="add mod">
          <ac:chgData name="Lisa Kitinoja" userId="45351d59a283198f" providerId="LiveId" clId="{FE2D1720-97D0-4ECE-BAE3-83C16E6B50D6}" dt="2022-02-07T17:14:57.130" v="476"/>
          <ac:picMkLst>
            <pc:docMk/>
            <pc:sldMk cId="3163218912" sldId="383"/>
            <ac:picMk id="8" creationId="{B7B4E536-D6F8-4CC1-B2FC-12D0A6F56E57}"/>
          </ac:picMkLst>
        </pc:picChg>
        <pc:picChg chg="mod">
          <ac:chgData name="Lisa Kitinoja" userId="45351d59a283198f" providerId="LiveId" clId="{FE2D1720-97D0-4ECE-BAE3-83C16E6B50D6}" dt="2022-02-07T17:15:00.597" v="477" actId="1076"/>
          <ac:picMkLst>
            <pc:docMk/>
            <pc:sldMk cId="3163218912" sldId="383"/>
            <ac:picMk id="9" creationId="{00000000-0000-0000-0000-000000000000}"/>
          </ac:picMkLst>
        </pc:picChg>
      </pc:sldChg>
      <pc:sldChg chg="addSp delSp modSp mod">
        <pc:chgData name="Lisa Kitinoja" userId="45351d59a283198f" providerId="LiveId" clId="{FE2D1720-97D0-4ECE-BAE3-83C16E6B50D6}" dt="2022-02-07T17:15:14.697" v="489" actId="20577"/>
        <pc:sldMkLst>
          <pc:docMk/>
          <pc:sldMk cId="2943529742" sldId="384"/>
        </pc:sldMkLst>
        <pc:spChg chg="mod">
          <ac:chgData name="Lisa Kitinoja" userId="45351d59a283198f" providerId="LiveId" clId="{FE2D1720-97D0-4ECE-BAE3-83C16E6B50D6}" dt="2022-02-07T17:15:11.200" v="484" actId="1076"/>
          <ac:spMkLst>
            <pc:docMk/>
            <pc:sldMk cId="2943529742" sldId="384"/>
            <ac:spMk id="3" creationId="{00000000-0000-0000-0000-000000000000}"/>
          </ac:spMkLst>
        </pc:spChg>
        <pc:spChg chg="mod">
          <ac:chgData name="Lisa Kitinoja" userId="45351d59a283198f" providerId="LiveId" clId="{FE2D1720-97D0-4ECE-BAE3-83C16E6B50D6}" dt="2022-02-07T17:15:14.697" v="489" actId="20577"/>
          <ac:spMkLst>
            <pc:docMk/>
            <pc:sldMk cId="2943529742" sldId="384"/>
            <ac:spMk id="6" creationId="{00000000-0000-0000-0000-000000000000}"/>
          </ac:spMkLst>
        </pc:spChg>
        <pc:picChg chg="del">
          <ac:chgData name="Lisa Kitinoja" userId="45351d59a283198f" providerId="LiveId" clId="{FE2D1720-97D0-4ECE-BAE3-83C16E6B50D6}" dt="2022-02-06T20:41:48.709" v="148" actId="478"/>
          <ac:picMkLst>
            <pc:docMk/>
            <pc:sldMk cId="2943529742" sldId="384"/>
            <ac:picMk id="4" creationId="{00000000-0000-0000-0000-000000000000}"/>
          </ac:picMkLst>
        </pc:picChg>
        <pc:picChg chg="del">
          <ac:chgData name="Lisa Kitinoja" userId="45351d59a283198f" providerId="LiveId" clId="{FE2D1720-97D0-4ECE-BAE3-83C16E6B50D6}" dt="2022-02-06T20:41:47.522" v="147" actId="478"/>
          <ac:picMkLst>
            <pc:docMk/>
            <pc:sldMk cId="2943529742" sldId="384"/>
            <ac:picMk id="5" creationId="{00000000-0000-0000-0000-000000000000}"/>
          </ac:picMkLst>
        </pc:picChg>
        <pc:picChg chg="add mod">
          <ac:chgData name="Lisa Kitinoja" userId="45351d59a283198f" providerId="LiveId" clId="{FE2D1720-97D0-4ECE-BAE3-83C16E6B50D6}" dt="2022-02-07T17:15:07.721" v="483"/>
          <ac:picMkLst>
            <pc:docMk/>
            <pc:sldMk cId="2943529742" sldId="384"/>
            <ac:picMk id="8" creationId="{9C6FA0E4-DC6A-4412-9E4A-4092DF7AA186}"/>
          </ac:picMkLst>
        </pc:picChg>
      </pc:sldChg>
      <pc:sldChg chg="addSp delSp modSp mod">
        <pc:chgData name="Lisa Kitinoja" userId="45351d59a283198f" providerId="LiveId" clId="{FE2D1720-97D0-4ECE-BAE3-83C16E6B50D6}" dt="2022-02-07T17:15:32.733" v="497" actId="1076"/>
        <pc:sldMkLst>
          <pc:docMk/>
          <pc:sldMk cId="53520063" sldId="385"/>
        </pc:sldMkLst>
        <pc:spChg chg="mod">
          <ac:chgData name="Lisa Kitinoja" userId="45351d59a283198f" providerId="LiveId" clId="{FE2D1720-97D0-4ECE-BAE3-83C16E6B50D6}" dt="2022-02-07T17:15:32.733" v="497" actId="1076"/>
          <ac:spMkLst>
            <pc:docMk/>
            <pc:sldMk cId="53520063" sldId="385"/>
            <ac:spMk id="6" creationId="{00000000-0000-0000-0000-000000000000}"/>
          </ac:spMkLst>
        </pc:spChg>
        <pc:picChg chg="del">
          <ac:chgData name="Lisa Kitinoja" userId="45351d59a283198f" providerId="LiveId" clId="{FE2D1720-97D0-4ECE-BAE3-83C16E6B50D6}" dt="2022-02-06T20:41:55.953" v="152" actId="478"/>
          <ac:picMkLst>
            <pc:docMk/>
            <pc:sldMk cId="53520063" sldId="385"/>
            <ac:picMk id="4" creationId="{00000000-0000-0000-0000-000000000000}"/>
          </ac:picMkLst>
        </pc:picChg>
        <pc:picChg chg="del">
          <ac:chgData name="Lisa Kitinoja" userId="45351d59a283198f" providerId="LiveId" clId="{FE2D1720-97D0-4ECE-BAE3-83C16E6B50D6}" dt="2022-02-06T20:41:54.757" v="151" actId="478"/>
          <ac:picMkLst>
            <pc:docMk/>
            <pc:sldMk cId="53520063" sldId="385"/>
            <ac:picMk id="5" creationId="{00000000-0000-0000-0000-000000000000}"/>
          </ac:picMkLst>
        </pc:picChg>
        <pc:picChg chg="mod">
          <ac:chgData name="Lisa Kitinoja" userId="45351d59a283198f" providerId="LiveId" clId="{FE2D1720-97D0-4ECE-BAE3-83C16E6B50D6}" dt="2022-02-07T17:15:29.452" v="496" actId="1076"/>
          <ac:picMkLst>
            <pc:docMk/>
            <pc:sldMk cId="53520063" sldId="385"/>
            <ac:picMk id="8" creationId="{00000000-0000-0000-0000-000000000000}"/>
          </ac:picMkLst>
        </pc:picChg>
        <pc:picChg chg="add mod">
          <ac:chgData name="Lisa Kitinoja" userId="45351d59a283198f" providerId="LiveId" clId="{FE2D1720-97D0-4ECE-BAE3-83C16E6B50D6}" dt="2022-02-07T17:15:18.377" v="490"/>
          <ac:picMkLst>
            <pc:docMk/>
            <pc:sldMk cId="53520063" sldId="385"/>
            <ac:picMk id="9" creationId="{FFCA317E-40E9-4A75-9A38-EC552D204F77}"/>
          </ac:picMkLst>
        </pc:picChg>
      </pc:sldChg>
      <pc:sldChg chg="addSp delSp modSp mod">
        <pc:chgData name="Lisa Kitinoja" userId="45351d59a283198f" providerId="LiveId" clId="{FE2D1720-97D0-4ECE-BAE3-83C16E6B50D6}" dt="2022-02-07T17:15:43.207" v="503" actId="20577"/>
        <pc:sldMkLst>
          <pc:docMk/>
          <pc:sldMk cId="2584191348" sldId="386"/>
        </pc:sldMkLst>
        <pc:spChg chg="mod">
          <ac:chgData name="Lisa Kitinoja" userId="45351d59a283198f" providerId="LiveId" clId="{FE2D1720-97D0-4ECE-BAE3-83C16E6B50D6}" dt="2022-02-07T17:15:43.207" v="503" actId="20577"/>
          <ac:spMkLst>
            <pc:docMk/>
            <pc:sldMk cId="2584191348" sldId="386"/>
            <ac:spMk id="6" creationId="{00000000-0000-0000-0000-000000000000}"/>
          </ac:spMkLst>
        </pc:spChg>
        <pc:picChg chg="del">
          <ac:chgData name="Lisa Kitinoja" userId="45351d59a283198f" providerId="LiveId" clId="{FE2D1720-97D0-4ECE-BAE3-83C16E6B50D6}" dt="2022-02-06T20:42:02.978" v="156" actId="478"/>
          <ac:picMkLst>
            <pc:docMk/>
            <pc:sldMk cId="2584191348" sldId="386"/>
            <ac:picMk id="4" creationId="{00000000-0000-0000-0000-000000000000}"/>
          </ac:picMkLst>
        </pc:picChg>
        <pc:picChg chg="del">
          <ac:chgData name="Lisa Kitinoja" userId="45351d59a283198f" providerId="LiveId" clId="{FE2D1720-97D0-4ECE-BAE3-83C16E6B50D6}" dt="2022-02-06T20:42:01.489" v="155" actId="478"/>
          <ac:picMkLst>
            <pc:docMk/>
            <pc:sldMk cId="2584191348" sldId="386"/>
            <ac:picMk id="5" creationId="{00000000-0000-0000-0000-000000000000}"/>
          </ac:picMkLst>
        </pc:picChg>
        <pc:picChg chg="add mod">
          <ac:chgData name="Lisa Kitinoja" userId="45351d59a283198f" providerId="LiveId" clId="{FE2D1720-97D0-4ECE-BAE3-83C16E6B50D6}" dt="2022-02-07T17:15:38.187" v="498"/>
          <ac:picMkLst>
            <pc:docMk/>
            <pc:sldMk cId="2584191348" sldId="386"/>
            <ac:picMk id="12" creationId="{8A562790-CAB9-47FE-9FDE-C91C8959524F}"/>
          </ac:picMkLst>
        </pc:picChg>
      </pc:sldChg>
      <pc:sldChg chg="addSp delSp modSp mod">
        <pc:chgData name="Lisa Kitinoja" userId="45351d59a283198f" providerId="LiveId" clId="{FE2D1720-97D0-4ECE-BAE3-83C16E6B50D6}" dt="2022-02-07T17:16:16.890" v="513" actId="20577"/>
        <pc:sldMkLst>
          <pc:docMk/>
          <pc:sldMk cId="1109115254" sldId="387"/>
        </pc:sldMkLst>
        <pc:spChg chg="mod">
          <ac:chgData name="Lisa Kitinoja" userId="45351d59a283198f" providerId="LiveId" clId="{FE2D1720-97D0-4ECE-BAE3-83C16E6B50D6}" dt="2022-02-07T17:15:57.457" v="505" actId="14100"/>
          <ac:spMkLst>
            <pc:docMk/>
            <pc:sldMk cId="1109115254" sldId="387"/>
            <ac:spMk id="3" creationId="{00000000-0000-0000-0000-000000000000}"/>
          </ac:spMkLst>
        </pc:spChg>
        <pc:spChg chg="mod">
          <ac:chgData name="Lisa Kitinoja" userId="45351d59a283198f" providerId="LiveId" clId="{FE2D1720-97D0-4ECE-BAE3-83C16E6B50D6}" dt="2022-02-07T17:16:16.890" v="513" actId="20577"/>
          <ac:spMkLst>
            <pc:docMk/>
            <pc:sldMk cId="1109115254" sldId="387"/>
            <ac:spMk id="6" creationId="{00000000-0000-0000-0000-000000000000}"/>
          </ac:spMkLst>
        </pc:spChg>
        <pc:spChg chg="mod">
          <ac:chgData name="Lisa Kitinoja" userId="45351d59a283198f" providerId="LiveId" clId="{FE2D1720-97D0-4ECE-BAE3-83C16E6B50D6}" dt="2022-02-07T17:16:03.787" v="506" actId="1076"/>
          <ac:spMkLst>
            <pc:docMk/>
            <pc:sldMk cId="1109115254" sldId="387"/>
            <ac:spMk id="8" creationId="{00000000-0000-0000-0000-000000000000}"/>
          </ac:spMkLst>
        </pc:spChg>
        <pc:picChg chg="del">
          <ac:chgData name="Lisa Kitinoja" userId="45351d59a283198f" providerId="LiveId" clId="{FE2D1720-97D0-4ECE-BAE3-83C16E6B50D6}" dt="2022-02-06T20:42:12.516" v="162" actId="478"/>
          <ac:picMkLst>
            <pc:docMk/>
            <pc:sldMk cId="1109115254" sldId="387"/>
            <ac:picMk id="4" creationId="{00000000-0000-0000-0000-000000000000}"/>
          </ac:picMkLst>
        </pc:picChg>
        <pc:picChg chg="del">
          <ac:chgData name="Lisa Kitinoja" userId="45351d59a283198f" providerId="LiveId" clId="{FE2D1720-97D0-4ECE-BAE3-83C16E6B50D6}" dt="2022-02-06T20:42:07.852" v="159" actId="478"/>
          <ac:picMkLst>
            <pc:docMk/>
            <pc:sldMk cId="1109115254" sldId="387"/>
            <ac:picMk id="5" creationId="{00000000-0000-0000-0000-000000000000}"/>
          </ac:picMkLst>
        </pc:picChg>
        <pc:picChg chg="mod">
          <ac:chgData name="Lisa Kitinoja" userId="45351d59a283198f" providerId="LiveId" clId="{FE2D1720-97D0-4ECE-BAE3-83C16E6B50D6}" dt="2022-02-07T17:16:09.363" v="507" actId="1076"/>
          <ac:picMkLst>
            <pc:docMk/>
            <pc:sldMk cId="1109115254" sldId="387"/>
            <ac:picMk id="9" creationId="{00000000-0000-0000-0000-000000000000}"/>
          </ac:picMkLst>
        </pc:picChg>
        <pc:picChg chg="add mod">
          <ac:chgData name="Lisa Kitinoja" userId="45351d59a283198f" providerId="LiveId" clId="{FE2D1720-97D0-4ECE-BAE3-83C16E6B50D6}" dt="2022-02-07T17:15:46.669" v="504"/>
          <ac:picMkLst>
            <pc:docMk/>
            <pc:sldMk cId="1109115254" sldId="387"/>
            <ac:picMk id="10" creationId="{543646AE-D953-468D-88F9-F3CF6C96C96A}"/>
          </ac:picMkLst>
        </pc:picChg>
      </pc:sldChg>
      <pc:sldChg chg="addSp delSp modSp mod">
        <pc:chgData name="Lisa Kitinoja" userId="45351d59a283198f" providerId="LiveId" clId="{FE2D1720-97D0-4ECE-BAE3-83C16E6B50D6}" dt="2022-02-07T17:16:56.344" v="524" actId="20577"/>
        <pc:sldMkLst>
          <pc:docMk/>
          <pc:sldMk cId="232068368" sldId="388"/>
        </pc:sldMkLst>
        <pc:spChg chg="mod">
          <ac:chgData name="Lisa Kitinoja" userId="45351d59a283198f" providerId="LiveId" clId="{FE2D1720-97D0-4ECE-BAE3-83C16E6B50D6}" dt="2022-02-07T17:16:56.344" v="524" actId="20577"/>
          <ac:spMkLst>
            <pc:docMk/>
            <pc:sldMk cId="232068368" sldId="388"/>
            <ac:spMk id="6" creationId="{00000000-0000-0000-0000-000000000000}"/>
          </ac:spMkLst>
        </pc:spChg>
        <pc:spChg chg="mod">
          <ac:chgData name="Lisa Kitinoja" userId="45351d59a283198f" providerId="LiveId" clId="{FE2D1720-97D0-4ECE-BAE3-83C16E6B50D6}" dt="2022-02-07T17:16:50.419" v="518" actId="1076"/>
          <ac:spMkLst>
            <pc:docMk/>
            <pc:sldMk cId="232068368" sldId="388"/>
            <ac:spMk id="8" creationId="{00000000-0000-0000-0000-000000000000}"/>
          </ac:spMkLst>
        </pc:spChg>
        <pc:picChg chg="del">
          <ac:chgData name="Lisa Kitinoja" userId="45351d59a283198f" providerId="LiveId" clId="{FE2D1720-97D0-4ECE-BAE3-83C16E6B50D6}" dt="2022-02-06T20:42:20.016" v="166" actId="478"/>
          <ac:picMkLst>
            <pc:docMk/>
            <pc:sldMk cId="232068368" sldId="388"/>
            <ac:picMk id="4" creationId="{00000000-0000-0000-0000-000000000000}"/>
          </ac:picMkLst>
        </pc:picChg>
        <pc:picChg chg="del">
          <ac:chgData name="Lisa Kitinoja" userId="45351d59a283198f" providerId="LiveId" clId="{FE2D1720-97D0-4ECE-BAE3-83C16E6B50D6}" dt="2022-02-06T20:42:15.628" v="163" actId="478"/>
          <ac:picMkLst>
            <pc:docMk/>
            <pc:sldMk cId="232068368" sldId="388"/>
            <ac:picMk id="5" creationId="{00000000-0000-0000-0000-000000000000}"/>
          </ac:picMkLst>
        </pc:picChg>
        <pc:picChg chg="mod">
          <ac:chgData name="Lisa Kitinoja" userId="45351d59a283198f" providerId="LiveId" clId="{FE2D1720-97D0-4ECE-BAE3-83C16E6B50D6}" dt="2022-02-07T17:16:47.191" v="517" actId="1076"/>
          <ac:picMkLst>
            <pc:docMk/>
            <pc:sldMk cId="232068368" sldId="388"/>
            <ac:picMk id="9" creationId="{00000000-0000-0000-0000-000000000000}"/>
          </ac:picMkLst>
        </pc:picChg>
        <pc:picChg chg="mod">
          <ac:chgData name="Lisa Kitinoja" userId="45351d59a283198f" providerId="LiveId" clId="{FE2D1720-97D0-4ECE-BAE3-83C16E6B50D6}" dt="2022-02-07T17:16:43.861" v="515" actId="1076"/>
          <ac:picMkLst>
            <pc:docMk/>
            <pc:sldMk cId="232068368" sldId="388"/>
            <ac:picMk id="10" creationId="{00000000-0000-0000-0000-000000000000}"/>
          </ac:picMkLst>
        </pc:picChg>
        <pc:picChg chg="add mod">
          <ac:chgData name="Lisa Kitinoja" userId="45351d59a283198f" providerId="LiveId" clId="{FE2D1720-97D0-4ECE-BAE3-83C16E6B50D6}" dt="2022-02-07T17:16:38.563" v="514"/>
          <ac:picMkLst>
            <pc:docMk/>
            <pc:sldMk cId="232068368" sldId="388"/>
            <ac:picMk id="11" creationId="{8FDC708B-B8BF-48D0-8806-33FA45DE8CCD}"/>
          </ac:picMkLst>
        </pc:picChg>
      </pc:sldChg>
      <pc:sldChg chg="addSp delSp modSp mod">
        <pc:chgData name="Lisa Kitinoja" userId="45351d59a283198f" providerId="LiveId" clId="{FE2D1720-97D0-4ECE-BAE3-83C16E6B50D6}" dt="2022-02-07T17:17:11.013" v="532" actId="1076"/>
        <pc:sldMkLst>
          <pc:docMk/>
          <pc:sldMk cId="3044810579" sldId="389"/>
        </pc:sldMkLst>
        <pc:spChg chg="mod">
          <ac:chgData name="Lisa Kitinoja" userId="45351d59a283198f" providerId="LiveId" clId="{FE2D1720-97D0-4ECE-BAE3-83C16E6B50D6}" dt="2022-02-07T17:17:08.272" v="531" actId="20577"/>
          <ac:spMkLst>
            <pc:docMk/>
            <pc:sldMk cId="3044810579" sldId="389"/>
            <ac:spMk id="6" creationId="{00000000-0000-0000-0000-000000000000}"/>
          </ac:spMkLst>
        </pc:spChg>
        <pc:picChg chg="del">
          <ac:chgData name="Lisa Kitinoja" userId="45351d59a283198f" providerId="LiveId" clId="{FE2D1720-97D0-4ECE-BAE3-83C16E6B50D6}" dt="2022-02-06T20:42:26.109" v="170" actId="478"/>
          <ac:picMkLst>
            <pc:docMk/>
            <pc:sldMk cId="3044810579" sldId="389"/>
            <ac:picMk id="4" creationId="{00000000-0000-0000-0000-000000000000}"/>
          </ac:picMkLst>
        </pc:picChg>
        <pc:picChg chg="del">
          <ac:chgData name="Lisa Kitinoja" userId="45351d59a283198f" providerId="LiveId" clId="{FE2D1720-97D0-4ECE-BAE3-83C16E6B50D6}" dt="2022-02-06T20:42:22.164" v="167" actId="478"/>
          <ac:picMkLst>
            <pc:docMk/>
            <pc:sldMk cId="3044810579" sldId="389"/>
            <ac:picMk id="5" creationId="{00000000-0000-0000-0000-000000000000}"/>
          </ac:picMkLst>
        </pc:picChg>
        <pc:picChg chg="mod">
          <ac:chgData name="Lisa Kitinoja" userId="45351d59a283198f" providerId="LiveId" clId="{FE2D1720-97D0-4ECE-BAE3-83C16E6B50D6}" dt="2022-02-07T17:17:11.013" v="532" actId="1076"/>
          <ac:picMkLst>
            <pc:docMk/>
            <pc:sldMk cId="3044810579" sldId="389"/>
            <ac:picMk id="8" creationId="{00000000-0000-0000-0000-000000000000}"/>
          </ac:picMkLst>
        </pc:picChg>
        <pc:picChg chg="add mod">
          <ac:chgData name="Lisa Kitinoja" userId="45351d59a283198f" providerId="LiveId" clId="{FE2D1720-97D0-4ECE-BAE3-83C16E6B50D6}" dt="2022-02-07T17:17:00.729" v="525"/>
          <ac:picMkLst>
            <pc:docMk/>
            <pc:sldMk cId="3044810579" sldId="389"/>
            <ac:picMk id="9" creationId="{7C6C322E-B844-44C4-8A72-13B90F87F9B2}"/>
          </ac:picMkLst>
        </pc:picChg>
      </pc:sldChg>
      <pc:sldChg chg="addSp delSp modSp mod">
        <pc:chgData name="Lisa Kitinoja" userId="45351d59a283198f" providerId="LiveId" clId="{FE2D1720-97D0-4ECE-BAE3-83C16E6B50D6}" dt="2022-02-07T17:17:21.910" v="538" actId="20577"/>
        <pc:sldMkLst>
          <pc:docMk/>
          <pc:sldMk cId="815820845" sldId="390"/>
        </pc:sldMkLst>
        <pc:spChg chg="mod">
          <ac:chgData name="Lisa Kitinoja" userId="45351d59a283198f" providerId="LiveId" clId="{FE2D1720-97D0-4ECE-BAE3-83C16E6B50D6}" dt="2022-02-07T17:17:21.910" v="538" actId="20577"/>
          <ac:spMkLst>
            <pc:docMk/>
            <pc:sldMk cId="815820845" sldId="390"/>
            <ac:spMk id="6" creationId="{00000000-0000-0000-0000-000000000000}"/>
          </ac:spMkLst>
        </pc:spChg>
        <pc:picChg chg="del">
          <ac:chgData name="Lisa Kitinoja" userId="45351d59a283198f" providerId="LiveId" clId="{FE2D1720-97D0-4ECE-BAE3-83C16E6B50D6}" dt="2022-02-06T20:42:29.408" v="172" actId="478"/>
          <ac:picMkLst>
            <pc:docMk/>
            <pc:sldMk cId="815820845" sldId="390"/>
            <ac:picMk id="4" creationId="{00000000-0000-0000-0000-000000000000}"/>
          </ac:picMkLst>
        </pc:picChg>
        <pc:picChg chg="del">
          <ac:chgData name="Lisa Kitinoja" userId="45351d59a283198f" providerId="LiveId" clId="{FE2D1720-97D0-4ECE-BAE3-83C16E6B50D6}" dt="2022-02-06T20:42:28.187" v="171" actId="478"/>
          <ac:picMkLst>
            <pc:docMk/>
            <pc:sldMk cId="815820845" sldId="390"/>
            <ac:picMk id="5" creationId="{00000000-0000-0000-0000-000000000000}"/>
          </ac:picMkLst>
        </pc:picChg>
        <pc:picChg chg="add mod">
          <ac:chgData name="Lisa Kitinoja" userId="45351d59a283198f" providerId="LiveId" clId="{FE2D1720-97D0-4ECE-BAE3-83C16E6B50D6}" dt="2022-02-07T17:17:17.066" v="533"/>
          <ac:picMkLst>
            <pc:docMk/>
            <pc:sldMk cId="815820845" sldId="390"/>
            <ac:picMk id="11" creationId="{C374A820-30F4-4783-8490-5C5766B1DF01}"/>
          </ac:picMkLst>
        </pc:picChg>
      </pc:sldChg>
      <pc:sldChg chg="addSp delSp modSp mod">
        <pc:chgData name="Lisa Kitinoja" userId="45351d59a283198f" providerId="LiveId" clId="{FE2D1720-97D0-4ECE-BAE3-83C16E6B50D6}" dt="2022-02-07T17:17:29.512" v="544" actId="20577"/>
        <pc:sldMkLst>
          <pc:docMk/>
          <pc:sldMk cId="2789320481" sldId="391"/>
        </pc:sldMkLst>
        <pc:spChg chg="mod">
          <ac:chgData name="Lisa Kitinoja" userId="45351d59a283198f" providerId="LiveId" clId="{FE2D1720-97D0-4ECE-BAE3-83C16E6B50D6}" dt="2022-02-07T17:17:29.512" v="544" actId="20577"/>
          <ac:spMkLst>
            <pc:docMk/>
            <pc:sldMk cId="2789320481" sldId="391"/>
            <ac:spMk id="6" creationId="{00000000-0000-0000-0000-000000000000}"/>
          </ac:spMkLst>
        </pc:spChg>
        <pc:picChg chg="del">
          <ac:chgData name="Lisa Kitinoja" userId="45351d59a283198f" providerId="LiveId" clId="{FE2D1720-97D0-4ECE-BAE3-83C16E6B50D6}" dt="2022-02-06T20:42:38.387" v="178" actId="478"/>
          <ac:picMkLst>
            <pc:docMk/>
            <pc:sldMk cId="2789320481" sldId="391"/>
            <ac:picMk id="4" creationId="{00000000-0000-0000-0000-000000000000}"/>
          </ac:picMkLst>
        </pc:picChg>
        <pc:picChg chg="del">
          <ac:chgData name="Lisa Kitinoja" userId="45351d59a283198f" providerId="LiveId" clId="{FE2D1720-97D0-4ECE-BAE3-83C16E6B50D6}" dt="2022-02-06T20:42:34.566" v="175" actId="478"/>
          <ac:picMkLst>
            <pc:docMk/>
            <pc:sldMk cId="2789320481" sldId="391"/>
            <ac:picMk id="5" creationId="{00000000-0000-0000-0000-000000000000}"/>
          </ac:picMkLst>
        </pc:picChg>
        <pc:picChg chg="add mod">
          <ac:chgData name="Lisa Kitinoja" userId="45351d59a283198f" providerId="LiveId" clId="{FE2D1720-97D0-4ECE-BAE3-83C16E6B50D6}" dt="2022-02-07T17:17:25.694" v="539"/>
          <ac:picMkLst>
            <pc:docMk/>
            <pc:sldMk cId="2789320481" sldId="391"/>
            <ac:picMk id="9" creationId="{7F24619C-B72C-43C2-98BC-18FB3BD7B815}"/>
          </ac:picMkLst>
        </pc:picChg>
      </pc:sldChg>
      <pc:sldChg chg="addSp delSp modSp mod">
        <pc:chgData name="Lisa Kitinoja" userId="45351d59a283198f" providerId="LiveId" clId="{FE2D1720-97D0-4ECE-BAE3-83C16E6B50D6}" dt="2022-02-07T17:17:41.062" v="551" actId="1076"/>
        <pc:sldMkLst>
          <pc:docMk/>
          <pc:sldMk cId="2765525261" sldId="392"/>
        </pc:sldMkLst>
        <pc:spChg chg="mod">
          <ac:chgData name="Lisa Kitinoja" userId="45351d59a283198f" providerId="LiveId" clId="{FE2D1720-97D0-4ECE-BAE3-83C16E6B50D6}" dt="2022-02-07T17:17:36.616" v="550" actId="20577"/>
          <ac:spMkLst>
            <pc:docMk/>
            <pc:sldMk cId="2765525261" sldId="392"/>
            <ac:spMk id="6" creationId="{00000000-0000-0000-0000-000000000000}"/>
          </ac:spMkLst>
        </pc:spChg>
        <pc:picChg chg="del">
          <ac:chgData name="Lisa Kitinoja" userId="45351d59a283198f" providerId="LiveId" clId="{FE2D1720-97D0-4ECE-BAE3-83C16E6B50D6}" dt="2022-02-06T20:42:45.716" v="182" actId="478"/>
          <ac:picMkLst>
            <pc:docMk/>
            <pc:sldMk cId="2765525261" sldId="392"/>
            <ac:picMk id="4" creationId="{00000000-0000-0000-0000-000000000000}"/>
          </ac:picMkLst>
        </pc:picChg>
        <pc:picChg chg="del">
          <ac:chgData name="Lisa Kitinoja" userId="45351d59a283198f" providerId="LiveId" clId="{FE2D1720-97D0-4ECE-BAE3-83C16E6B50D6}" dt="2022-02-06T20:42:42.049" v="179" actId="478"/>
          <ac:picMkLst>
            <pc:docMk/>
            <pc:sldMk cId="2765525261" sldId="392"/>
            <ac:picMk id="5" creationId="{00000000-0000-0000-0000-000000000000}"/>
          </ac:picMkLst>
        </pc:picChg>
        <pc:picChg chg="mod">
          <ac:chgData name="Lisa Kitinoja" userId="45351d59a283198f" providerId="LiveId" clId="{FE2D1720-97D0-4ECE-BAE3-83C16E6B50D6}" dt="2022-02-07T17:17:41.062" v="551" actId="1076"/>
          <ac:picMkLst>
            <pc:docMk/>
            <pc:sldMk cId="2765525261" sldId="392"/>
            <ac:picMk id="8" creationId="{00000000-0000-0000-0000-000000000000}"/>
          </ac:picMkLst>
        </pc:picChg>
        <pc:picChg chg="add mod">
          <ac:chgData name="Lisa Kitinoja" userId="45351d59a283198f" providerId="LiveId" clId="{FE2D1720-97D0-4ECE-BAE3-83C16E6B50D6}" dt="2022-02-07T17:17:33.103" v="545"/>
          <ac:picMkLst>
            <pc:docMk/>
            <pc:sldMk cId="2765525261" sldId="392"/>
            <ac:picMk id="9" creationId="{373FE2B1-A2A0-4549-8CB2-08E6CBACC3B4}"/>
          </ac:picMkLst>
        </pc:picChg>
      </pc:sldChg>
      <pc:sldChg chg="addSp delSp modSp mod">
        <pc:chgData name="Lisa Kitinoja" userId="45351d59a283198f" providerId="LiveId" clId="{FE2D1720-97D0-4ECE-BAE3-83C16E6B50D6}" dt="2022-02-07T17:18:45.147" v="565" actId="1076"/>
        <pc:sldMkLst>
          <pc:docMk/>
          <pc:sldMk cId="4265256747" sldId="393"/>
        </pc:sldMkLst>
        <pc:spChg chg="mod">
          <ac:chgData name="Lisa Kitinoja" userId="45351d59a283198f" providerId="LiveId" clId="{FE2D1720-97D0-4ECE-BAE3-83C16E6B50D6}" dt="2022-02-07T17:18:32.944" v="564" actId="14100"/>
          <ac:spMkLst>
            <pc:docMk/>
            <pc:sldMk cId="4265256747" sldId="393"/>
            <ac:spMk id="3" creationId="{00000000-0000-0000-0000-000000000000}"/>
          </ac:spMkLst>
        </pc:spChg>
        <pc:spChg chg="mod">
          <ac:chgData name="Lisa Kitinoja" userId="45351d59a283198f" providerId="LiveId" clId="{FE2D1720-97D0-4ECE-BAE3-83C16E6B50D6}" dt="2022-02-07T17:18:45.147" v="565" actId="1076"/>
          <ac:spMkLst>
            <pc:docMk/>
            <pc:sldMk cId="4265256747" sldId="393"/>
            <ac:spMk id="6" creationId="{00000000-0000-0000-0000-000000000000}"/>
          </ac:spMkLst>
        </pc:spChg>
        <pc:spChg chg="mod">
          <ac:chgData name="Lisa Kitinoja" userId="45351d59a283198f" providerId="LiveId" clId="{FE2D1720-97D0-4ECE-BAE3-83C16E6B50D6}" dt="2022-02-07T17:18:03.380" v="560" actId="1076"/>
          <ac:spMkLst>
            <pc:docMk/>
            <pc:sldMk cId="4265256747" sldId="393"/>
            <ac:spMk id="9" creationId="{00000000-0000-0000-0000-000000000000}"/>
          </ac:spMkLst>
        </pc:spChg>
        <pc:picChg chg="del">
          <ac:chgData name="Lisa Kitinoja" userId="45351d59a283198f" providerId="LiveId" clId="{FE2D1720-97D0-4ECE-BAE3-83C16E6B50D6}" dt="2022-02-06T20:42:51.621" v="186" actId="478"/>
          <ac:picMkLst>
            <pc:docMk/>
            <pc:sldMk cId="4265256747" sldId="393"/>
            <ac:picMk id="4" creationId="{00000000-0000-0000-0000-000000000000}"/>
          </ac:picMkLst>
        </pc:picChg>
        <pc:picChg chg="del">
          <ac:chgData name="Lisa Kitinoja" userId="45351d59a283198f" providerId="LiveId" clId="{FE2D1720-97D0-4ECE-BAE3-83C16E6B50D6}" dt="2022-02-06T20:42:47.623" v="183" actId="478"/>
          <ac:picMkLst>
            <pc:docMk/>
            <pc:sldMk cId="4265256747" sldId="393"/>
            <ac:picMk id="5" creationId="{00000000-0000-0000-0000-000000000000}"/>
          </ac:picMkLst>
        </pc:picChg>
        <pc:picChg chg="mod">
          <ac:chgData name="Lisa Kitinoja" userId="45351d59a283198f" providerId="LiveId" clId="{FE2D1720-97D0-4ECE-BAE3-83C16E6B50D6}" dt="2022-02-07T17:17:58.984" v="559" actId="1076"/>
          <ac:picMkLst>
            <pc:docMk/>
            <pc:sldMk cId="4265256747" sldId="393"/>
            <ac:picMk id="8" creationId="{00000000-0000-0000-0000-000000000000}"/>
          </ac:picMkLst>
        </pc:picChg>
        <pc:picChg chg="add mod">
          <ac:chgData name="Lisa Kitinoja" userId="45351d59a283198f" providerId="LiveId" clId="{FE2D1720-97D0-4ECE-BAE3-83C16E6B50D6}" dt="2022-02-07T17:17:44.493" v="552"/>
          <ac:picMkLst>
            <pc:docMk/>
            <pc:sldMk cId="4265256747" sldId="393"/>
            <ac:picMk id="10" creationId="{D452BF87-FF5A-4598-9BBA-0028B8D5105E}"/>
          </ac:picMkLst>
        </pc:picChg>
      </pc:sldChg>
      <pc:sldChg chg="addSp delSp modSp mod">
        <pc:chgData name="Lisa Kitinoja" userId="45351d59a283198f" providerId="LiveId" clId="{FE2D1720-97D0-4ECE-BAE3-83C16E6B50D6}" dt="2022-02-07T17:19:06.060" v="575" actId="20577"/>
        <pc:sldMkLst>
          <pc:docMk/>
          <pc:sldMk cId="324991573" sldId="394"/>
        </pc:sldMkLst>
        <pc:spChg chg="mod">
          <ac:chgData name="Lisa Kitinoja" userId="45351d59a283198f" providerId="LiveId" clId="{FE2D1720-97D0-4ECE-BAE3-83C16E6B50D6}" dt="2022-02-07T17:19:06.060" v="575" actId="20577"/>
          <ac:spMkLst>
            <pc:docMk/>
            <pc:sldMk cId="324991573" sldId="394"/>
            <ac:spMk id="6" creationId="{00000000-0000-0000-0000-000000000000}"/>
          </ac:spMkLst>
        </pc:spChg>
        <pc:spChg chg="mod">
          <ac:chgData name="Lisa Kitinoja" userId="45351d59a283198f" providerId="LiveId" clId="{FE2D1720-97D0-4ECE-BAE3-83C16E6B50D6}" dt="2022-02-07T17:19:01.869" v="570" actId="1076"/>
          <ac:spMkLst>
            <pc:docMk/>
            <pc:sldMk cId="324991573" sldId="394"/>
            <ac:spMk id="10" creationId="{00000000-0000-0000-0000-000000000000}"/>
          </ac:spMkLst>
        </pc:spChg>
        <pc:picChg chg="del">
          <ac:chgData name="Lisa Kitinoja" userId="45351d59a283198f" providerId="LiveId" clId="{FE2D1720-97D0-4ECE-BAE3-83C16E6B50D6}" dt="2022-02-06T20:42:54.964" v="188" actId="478"/>
          <ac:picMkLst>
            <pc:docMk/>
            <pc:sldMk cId="324991573" sldId="394"/>
            <ac:picMk id="4" creationId="{00000000-0000-0000-0000-000000000000}"/>
          </ac:picMkLst>
        </pc:picChg>
        <pc:picChg chg="del">
          <ac:chgData name="Lisa Kitinoja" userId="45351d59a283198f" providerId="LiveId" clId="{FE2D1720-97D0-4ECE-BAE3-83C16E6B50D6}" dt="2022-02-06T20:42:53.700" v="187" actId="478"/>
          <ac:picMkLst>
            <pc:docMk/>
            <pc:sldMk cId="324991573" sldId="394"/>
            <ac:picMk id="5" creationId="{00000000-0000-0000-0000-000000000000}"/>
          </ac:picMkLst>
        </pc:picChg>
        <pc:picChg chg="mod">
          <ac:chgData name="Lisa Kitinoja" userId="45351d59a283198f" providerId="LiveId" clId="{FE2D1720-97D0-4ECE-BAE3-83C16E6B50D6}" dt="2022-02-07T17:18:55.798" v="568" actId="1076"/>
          <ac:picMkLst>
            <pc:docMk/>
            <pc:sldMk cId="324991573" sldId="394"/>
            <ac:picMk id="8" creationId="{00000000-0000-0000-0000-000000000000}"/>
          </ac:picMkLst>
        </pc:picChg>
        <pc:picChg chg="mod">
          <ac:chgData name="Lisa Kitinoja" userId="45351d59a283198f" providerId="LiveId" clId="{FE2D1720-97D0-4ECE-BAE3-83C16E6B50D6}" dt="2022-02-07T17:18:52.138" v="567" actId="1076"/>
          <ac:picMkLst>
            <pc:docMk/>
            <pc:sldMk cId="324991573" sldId="394"/>
            <ac:picMk id="9" creationId="{00000000-0000-0000-0000-000000000000}"/>
          </ac:picMkLst>
        </pc:picChg>
        <pc:picChg chg="add mod">
          <ac:chgData name="Lisa Kitinoja" userId="45351d59a283198f" providerId="LiveId" clId="{FE2D1720-97D0-4ECE-BAE3-83C16E6B50D6}" dt="2022-02-07T17:18:48.979" v="566"/>
          <ac:picMkLst>
            <pc:docMk/>
            <pc:sldMk cId="324991573" sldId="394"/>
            <ac:picMk id="11" creationId="{77E5E1D6-5486-475D-BD0E-AB77B3A44E47}"/>
          </ac:picMkLst>
        </pc:picChg>
      </pc:sldChg>
      <pc:sldChg chg="addSp delSp modSp mod">
        <pc:chgData name="Lisa Kitinoja" userId="45351d59a283198f" providerId="LiveId" clId="{FE2D1720-97D0-4ECE-BAE3-83C16E6B50D6}" dt="2022-02-07T17:19:23.583" v="581" actId="20577"/>
        <pc:sldMkLst>
          <pc:docMk/>
          <pc:sldMk cId="2888741194" sldId="395"/>
        </pc:sldMkLst>
        <pc:spChg chg="mod">
          <ac:chgData name="Lisa Kitinoja" userId="45351d59a283198f" providerId="LiveId" clId="{FE2D1720-97D0-4ECE-BAE3-83C16E6B50D6}" dt="2022-02-07T17:19:23.583" v="581" actId="20577"/>
          <ac:spMkLst>
            <pc:docMk/>
            <pc:sldMk cId="2888741194" sldId="395"/>
            <ac:spMk id="6" creationId="{00000000-0000-0000-0000-000000000000}"/>
          </ac:spMkLst>
        </pc:spChg>
        <pc:picChg chg="del">
          <ac:chgData name="Lisa Kitinoja" userId="45351d59a283198f" providerId="LiveId" clId="{FE2D1720-97D0-4ECE-BAE3-83C16E6B50D6}" dt="2022-02-06T20:43:01.548" v="192" actId="478"/>
          <ac:picMkLst>
            <pc:docMk/>
            <pc:sldMk cId="2888741194" sldId="395"/>
            <ac:picMk id="4" creationId="{00000000-0000-0000-0000-000000000000}"/>
          </ac:picMkLst>
        </pc:picChg>
        <pc:picChg chg="del">
          <ac:chgData name="Lisa Kitinoja" userId="45351d59a283198f" providerId="LiveId" clId="{FE2D1720-97D0-4ECE-BAE3-83C16E6B50D6}" dt="2022-02-06T20:43:00.200" v="191" actId="478"/>
          <ac:picMkLst>
            <pc:docMk/>
            <pc:sldMk cId="2888741194" sldId="395"/>
            <ac:picMk id="5" creationId="{00000000-0000-0000-0000-000000000000}"/>
          </ac:picMkLst>
        </pc:picChg>
        <pc:picChg chg="add mod">
          <ac:chgData name="Lisa Kitinoja" userId="45351d59a283198f" providerId="LiveId" clId="{FE2D1720-97D0-4ECE-BAE3-83C16E6B50D6}" dt="2022-02-07T17:19:16.057" v="576"/>
          <ac:picMkLst>
            <pc:docMk/>
            <pc:sldMk cId="2888741194" sldId="395"/>
            <ac:picMk id="9" creationId="{4FF21677-3534-4873-8488-B1C66DD737DA}"/>
          </ac:picMkLst>
        </pc:picChg>
      </pc:sldChg>
      <pc:sldChg chg="addSp delSp modSp mod">
        <pc:chgData name="Lisa Kitinoja" userId="45351d59a283198f" providerId="LiveId" clId="{FE2D1720-97D0-4ECE-BAE3-83C16E6B50D6}" dt="2022-02-07T17:19:33.824" v="588" actId="1076"/>
        <pc:sldMkLst>
          <pc:docMk/>
          <pc:sldMk cId="3263881289" sldId="396"/>
        </pc:sldMkLst>
        <pc:spChg chg="mod">
          <ac:chgData name="Lisa Kitinoja" userId="45351d59a283198f" providerId="LiveId" clId="{FE2D1720-97D0-4ECE-BAE3-83C16E6B50D6}" dt="2022-02-07T17:19:33.824" v="588" actId="1076"/>
          <ac:spMkLst>
            <pc:docMk/>
            <pc:sldMk cId="3263881289" sldId="396"/>
            <ac:spMk id="3" creationId="{00000000-0000-0000-0000-000000000000}"/>
          </ac:spMkLst>
        </pc:spChg>
        <pc:spChg chg="mod">
          <ac:chgData name="Lisa Kitinoja" userId="45351d59a283198f" providerId="LiveId" clId="{FE2D1720-97D0-4ECE-BAE3-83C16E6B50D6}" dt="2022-02-07T17:19:28.134" v="586" actId="20577"/>
          <ac:spMkLst>
            <pc:docMk/>
            <pc:sldMk cId="3263881289" sldId="396"/>
            <ac:spMk id="6" creationId="{00000000-0000-0000-0000-000000000000}"/>
          </ac:spMkLst>
        </pc:spChg>
        <pc:picChg chg="del">
          <ac:chgData name="Lisa Kitinoja" userId="45351d59a283198f" providerId="LiveId" clId="{FE2D1720-97D0-4ECE-BAE3-83C16E6B50D6}" dt="2022-02-06T20:43:10.791" v="198" actId="478"/>
          <ac:picMkLst>
            <pc:docMk/>
            <pc:sldMk cId="3263881289" sldId="396"/>
            <ac:picMk id="4" creationId="{00000000-0000-0000-0000-000000000000}"/>
          </ac:picMkLst>
        </pc:picChg>
        <pc:picChg chg="del">
          <ac:chgData name="Lisa Kitinoja" userId="45351d59a283198f" providerId="LiveId" clId="{FE2D1720-97D0-4ECE-BAE3-83C16E6B50D6}" dt="2022-02-06T20:43:06.494" v="195" actId="478"/>
          <ac:picMkLst>
            <pc:docMk/>
            <pc:sldMk cId="3263881289" sldId="396"/>
            <ac:picMk id="5" creationId="{00000000-0000-0000-0000-000000000000}"/>
          </ac:picMkLst>
        </pc:picChg>
        <pc:picChg chg="add mod">
          <ac:chgData name="Lisa Kitinoja" userId="45351d59a283198f" providerId="LiveId" clId="{FE2D1720-97D0-4ECE-BAE3-83C16E6B50D6}" dt="2022-02-07T17:19:30.364" v="587"/>
          <ac:picMkLst>
            <pc:docMk/>
            <pc:sldMk cId="3263881289" sldId="396"/>
            <ac:picMk id="8" creationId="{D56CC2C7-ECA8-4E27-B855-24FAD74C057D}"/>
          </ac:picMkLst>
        </pc:picChg>
      </pc:sldChg>
      <pc:sldChg chg="addSp delSp modSp mod">
        <pc:chgData name="Lisa Kitinoja" userId="45351d59a283198f" providerId="LiveId" clId="{FE2D1720-97D0-4ECE-BAE3-83C16E6B50D6}" dt="2022-02-07T17:20:29.636" v="596" actId="1076"/>
        <pc:sldMkLst>
          <pc:docMk/>
          <pc:sldMk cId="4127124150" sldId="397"/>
        </pc:sldMkLst>
        <pc:spChg chg="mod">
          <ac:chgData name="Lisa Kitinoja" userId="45351d59a283198f" providerId="LiveId" clId="{FE2D1720-97D0-4ECE-BAE3-83C16E6B50D6}" dt="2022-02-07T17:20:25.930" v="595" actId="1076"/>
          <ac:spMkLst>
            <pc:docMk/>
            <pc:sldMk cId="4127124150" sldId="397"/>
            <ac:spMk id="6" creationId="{00000000-0000-0000-0000-000000000000}"/>
          </ac:spMkLst>
        </pc:spChg>
        <pc:picChg chg="del">
          <ac:chgData name="Lisa Kitinoja" userId="45351d59a283198f" providerId="LiveId" clId="{FE2D1720-97D0-4ECE-BAE3-83C16E6B50D6}" dt="2022-02-06T20:43:16.254" v="202" actId="478"/>
          <ac:picMkLst>
            <pc:docMk/>
            <pc:sldMk cId="4127124150" sldId="397"/>
            <ac:picMk id="4" creationId="{00000000-0000-0000-0000-000000000000}"/>
          </ac:picMkLst>
        </pc:picChg>
        <pc:picChg chg="del">
          <ac:chgData name="Lisa Kitinoja" userId="45351d59a283198f" providerId="LiveId" clId="{FE2D1720-97D0-4ECE-BAE3-83C16E6B50D6}" dt="2022-02-06T20:43:12.547" v="199" actId="478"/>
          <ac:picMkLst>
            <pc:docMk/>
            <pc:sldMk cId="4127124150" sldId="397"/>
            <ac:picMk id="5" creationId="{00000000-0000-0000-0000-000000000000}"/>
          </ac:picMkLst>
        </pc:picChg>
        <pc:picChg chg="mod">
          <ac:chgData name="Lisa Kitinoja" userId="45351d59a283198f" providerId="LiveId" clId="{FE2D1720-97D0-4ECE-BAE3-83C16E6B50D6}" dt="2022-02-07T17:20:29.636" v="596" actId="1076"/>
          <ac:picMkLst>
            <pc:docMk/>
            <pc:sldMk cId="4127124150" sldId="397"/>
            <ac:picMk id="8" creationId="{00000000-0000-0000-0000-000000000000}"/>
          </ac:picMkLst>
        </pc:picChg>
        <pc:picChg chg="add mod">
          <ac:chgData name="Lisa Kitinoja" userId="45351d59a283198f" providerId="LiveId" clId="{FE2D1720-97D0-4ECE-BAE3-83C16E6B50D6}" dt="2022-02-07T17:19:37.720" v="589"/>
          <ac:picMkLst>
            <pc:docMk/>
            <pc:sldMk cId="4127124150" sldId="397"/>
            <ac:picMk id="9" creationId="{6DF5CCFB-D6C1-4275-B6E3-8939E050FBFB}"/>
          </ac:picMkLst>
        </pc:picChg>
      </pc:sldChg>
      <pc:sldChg chg="addSp delSp modSp mod">
        <pc:chgData name="Lisa Kitinoja" userId="45351d59a283198f" providerId="LiveId" clId="{FE2D1720-97D0-4ECE-BAE3-83C16E6B50D6}" dt="2023-03-15T14:54:53.667" v="918" actId="6549"/>
        <pc:sldMkLst>
          <pc:docMk/>
          <pc:sldMk cId="3925800259" sldId="398"/>
        </pc:sldMkLst>
        <pc:spChg chg="mod">
          <ac:chgData name="Lisa Kitinoja" userId="45351d59a283198f" providerId="LiveId" clId="{FE2D1720-97D0-4ECE-BAE3-83C16E6B50D6}" dt="2023-03-15T14:54:53.667" v="918" actId="6549"/>
          <ac:spMkLst>
            <pc:docMk/>
            <pc:sldMk cId="3925800259" sldId="398"/>
            <ac:spMk id="3" creationId="{00000000-0000-0000-0000-000000000000}"/>
          </ac:spMkLst>
        </pc:spChg>
        <pc:spChg chg="mod">
          <ac:chgData name="Lisa Kitinoja" userId="45351d59a283198f" providerId="LiveId" clId="{FE2D1720-97D0-4ECE-BAE3-83C16E6B50D6}" dt="2022-02-07T17:20:39.841" v="602" actId="20577"/>
          <ac:spMkLst>
            <pc:docMk/>
            <pc:sldMk cId="3925800259" sldId="398"/>
            <ac:spMk id="6" creationId="{00000000-0000-0000-0000-000000000000}"/>
          </ac:spMkLst>
        </pc:spChg>
        <pc:picChg chg="del">
          <ac:chgData name="Lisa Kitinoja" userId="45351d59a283198f" providerId="LiveId" clId="{FE2D1720-97D0-4ECE-BAE3-83C16E6B50D6}" dt="2022-02-06T20:43:17.961" v="203" actId="478"/>
          <ac:picMkLst>
            <pc:docMk/>
            <pc:sldMk cId="3925800259" sldId="398"/>
            <ac:picMk id="4" creationId="{00000000-0000-0000-0000-000000000000}"/>
          </ac:picMkLst>
        </pc:picChg>
        <pc:picChg chg="del">
          <ac:chgData name="Lisa Kitinoja" userId="45351d59a283198f" providerId="LiveId" clId="{FE2D1720-97D0-4ECE-BAE3-83C16E6B50D6}" dt="2022-02-06T20:43:19.201" v="204" actId="478"/>
          <ac:picMkLst>
            <pc:docMk/>
            <pc:sldMk cId="3925800259" sldId="398"/>
            <ac:picMk id="5" creationId="{00000000-0000-0000-0000-000000000000}"/>
          </ac:picMkLst>
        </pc:picChg>
        <pc:picChg chg="add mod">
          <ac:chgData name="Lisa Kitinoja" userId="45351d59a283198f" providerId="LiveId" clId="{FE2D1720-97D0-4ECE-BAE3-83C16E6B50D6}" dt="2022-02-07T17:20:35.872" v="597"/>
          <ac:picMkLst>
            <pc:docMk/>
            <pc:sldMk cId="3925800259" sldId="398"/>
            <ac:picMk id="8" creationId="{E31E338D-A8A5-421A-BE60-854740023D12}"/>
          </ac:picMkLst>
        </pc:picChg>
      </pc:sldChg>
      <pc:sldChg chg="addSp delSp modSp mod">
        <pc:chgData name="Lisa Kitinoja" userId="45351d59a283198f" providerId="LiveId" clId="{FE2D1720-97D0-4ECE-BAE3-83C16E6B50D6}" dt="2022-02-07T17:20:46.619" v="608" actId="20577"/>
        <pc:sldMkLst>
          <pc:docMk/>
          <pc:sldMk cId="4068122813" sldId="399"/>
        </pc:sldMkLst>
        <pc:spChg chg="mod">
          <ac:chgData name="Lisa Kitinoja" userId="45351d59a283198f" providerId="LiveId" clId="{FE2D1720-97D0-4ECE-BAE3-83C16E6B50D6}" dt="2022-02-07T17:20:46.619" v="608" actId="20577"/>
          <ac:spMkLst>
            <pc:docMk/>
            <pc:sldMk cId="4068122813" sldId="399"/>
            <ac:spMk id="6" creationId="{00000000-0000-0000-0000-000000000000}"/>
          </ac:spMkLst>
        </pc:spChg>
        <pc:picChg chg="del">
          <ac:chgData name="Lisa Kitinoja" userId="45351d59a283198f" providerId="LiveId" clId="{FE2D1720-97D0-4ECE-BAE3-83C16E6B50D6}" dt="2022-02-06T20:43:28.575" v="210" actId="478"/>
          <ac:picMkLst>
            <pc:docMk/>
            <pc:sldMk cId="4068122813" sldId="399"/>
            <ac:picMk id="4" creationId="{00000000-0000-0000-0000-000000000000}"/>
          </ac:picMkLst>
        </pc:picChg>
        <pc:picChg chg="del">
          <ac:chgData name="Lisa Kitinoja" userId="45351d59a283198f" providerId="LiveId" clId="{FE2D1720-97D0-4ECE-BAE3-83C16E6B50D6}" dt="2022-02-06T20:43:24.010" v="207" actId="478"/>
          <ac:picMkLst>
            <pc:docMk/>
            <pc:sldMk cId="4068122813" sldId="399"/>
            <ac:picMk id="5" creationId="{00000000-0000-0000-0000-000000000000}"/>
          </ac:picMkLst>
        </pc:picChg>
        <pc:picChg chg="add mod">
          <ac:chgData name="Lisa Kitinoja" userId="45351d59a283198f" providerId="LiveId" clId="{FE2D1720-97D0-4ECE-BAE3-83C16E6B50D6}" dt="2022-02-07T17:20:42.779" v="603"/>
          <ac:picMkLst>
            <pc:docMk/>
            <pc:sldMk cId="4068122813" sldId="399"/>
            <ac:picMk id="9" creationId="{9911A527-150B-4F62-B6AF-87AC3BF0EC45}"/>
          </ac:picMkLst>
        </pc:picChg>
      </pc:sldChg>
      <pc:sldChg chg="addSp delSp modSp mod">
        <pc:chgData name="Lisa Kitinoja" userId="45351d59a283198f" providerId="LiveId" clId="{FE2D1720-97D0-4ECE-BAE3-83C16E6B50D6}" dt="2022-02-07T17:20:52.261" v="614" actId="20577"/>
        <pc:sldMkLst>
          <pc:docMk/>
          <pc:sldMk cId="2922672001" sldId="400"/>
        </pc:sldMkLst>
        <pc:spChg chg="mod">
          <ac:chgData name="Lisa Kitinoja" userId="45351d59a283198f" providerId="LiveId" clId="{FE2D1720-97D0-4ECE-BAE3-83C16E6B50D6}" dt="2022-02-07T17:20:52.261" v="614" actId="20577"/>
          <ac:spMkLst>
            <pc:docMk/>
            <pc:sldMk cId="2922672001" sldId="400"/>
            <ac:spMk id="6" creationId="{00000000-0000-0000-0000-000000000000}"/>
          </ac:spMkLst>
        </pc:spChg>
        <pc:picChg chg="del">
          <ac:chgData name="Lisa Kitinoja" userId="45351d59a283198f" providerId="LiveId" clId="{FE2D1720-97D0-4ECE-BAE3-83C16E6B50D6}" dt="2022-02-06T20:43:30.803" v="211" actId="478"/>
          <ac:picMkLst>
            <pc:docMk/>
            <pc:sldMk cId="2922672001" sldId="400"/>
            <ac:picMk id="4" creationId="{00000000-0000-0000-0000-000000000000}"/>
          </ac:picMkLst>
        </pc:picChg>
        <pc:picChg chg="del">
          <ac:chgData name="Lisa Kitinoja" userId="45351d59a283198f" providerId="LiveId" clId="{FE2D1720-97D0-4ECE-BAE3-83C16E6B50D6}" dt="2022-02-06T20:43:31.879" v="212" actId="478"/>
          <ac:picMkLst>
            <pc:docMk/>
            <pc:sldMk cId="2922672001" sldId="400"/>
            <ac:picMk id="5" creationId="{00000000-0000-0000-0000-000000000000}"/>
          </ac:picMkLst>
        </pc:picChg>
        <pc:picChg chg="add mod">
          <ac:chgData name="Lisa Kitinoja" userId="45351d59a283198f" providerId="LiveId" clId="{FE2D1720-97D0-4ECE-BAE3-83C16E6B50D6}" dt="2022-02-07T17:20:49.345" v="609"/>
          <ac:picMkLst>
            <pc:docMk/>
            <pc:sldMk cId="2922672001" sldId="400"/>
            <ac:picMk id="10" creationId="{F4FFF58E-FC2A-4C9E-845D-8985AA27DC9C}"/>
          </ac:picMkLst>
        </pc:picChg>
      </pc:sldChg>
      <pc:sldChg chg="addSp delSp modSp mod">
        <pc:chgData name="Lisa Kitinoja" userId="45351d59a283198f" providerId="LiveId" clId="{FE2D1720-97D0-4ECE-BAE3-83C16E6B50D6}" dt="2022-02-07T17:21:00.805" v="620" actId="20577"/>
        <pc:sldMkLst>
          <pc:docMk/>
          <pc:sldMk cId="2360805154" sldId="401"/>
        </pc:sldMkLst>
        <pc:spChg chg="mod">
          <ac:chgData name="Lisa Kitinoja" userId="45351d59a283198f" providerId="LiveId" clId="{FE2D1720-97D0-4ECE-BAE3-83C16E6B50D6}" dt="2022-02-07T17:21:00.805" v="620" actId="20577"/>
          <ac:spMkLst>
            <pc:docMk/>
            <pc:sldMk cId="2360805154" sldId="401"/>
            <ac:spMk id="6" creationId="{00000000-0000-0000-0000-000000000000}"/>
          </ac:spMkLst>
        </pc:spChg>
        <pc:picChg chg="del">
          <ac:chgData name="Lisa Kitinoja" userId="45351d59a283198f" providerId="LiveId" clId="{FE2D1720-97D0-4ECE-BAE3-83C16E6B50D6}" dt="2022-02-06T20:43:40.153" v="218" actId="478"/>
          <ac:picMkLst>
            <pc:docMk/>
            <pc:sldMk cId="2360805154" sldId="401"/>
            <ac:picMk id="4" creationId="{00000000-0000-0000-0000-000000000000}"/>
          </ac:picMkLst>
        </pc:picChg>
        <pc:picChg chg="del">
          <ac:chgData name="Lisa Kitinoja" userId="45351d59a283198f" providerId="LiveId" clId="{FE2D1720-97D0-4ECE-BAE3-83C16E6B50D6}" dt="2022-02-06T20:43:36.542" v="215" actId="478"/>
          <ac:picMkLst>
            <pc:docMk/>
            <pc:sldMk cId="2360805154" sldId="401"/>
            <ac:picMk id="5" creationId="{00000000-0000-0000-0000-000000000000}"/>
          </ac:picMkLst>
        </pc:picChg>
        <pc:picChg chg="add mod">
          <ac:chgData name="Lisa Kitinoja" userId="45351d59a283198f" providerId="LiveId" clId="{FE2D1720-97D0-4ECE-BAE3-83C16E6B50D6}" dt="2022-02-07T17:20:56.476" v="615"/>
          <ac:picMkLst>
            <pc:docMk/>
            <pc:sldMk cId="2360805154" sldId="401"/>
            <ac:picMk id="10" creationId="{9A6C0BDC-D31D-448F-A99F-C651E4A00399}"/>
          </ac:picMkLst>
        </pc:picChg>
      </pc:sldChg>
      <pc:sldChg chg="addSp delSp modSp mod">
        <pc:chgData name="Lisa Kitinoja" userId="45351d59a283198f" providerId="LiveId" clId="{FE2D1720-97D0-4ECE-BAE3-83C16E6B50D6}" dt="2022-02-07T17:21:26.020" v="629" actId="14100"/>
        <pc:sldMkLst>
          <pc:docMk/>
          <pc:sldMk cId="2415908957" sldId="402"/>
        </pc:sldMkLst>
        <pc:spChg chg="mod">
          <ac:chgData name="Lisa Kitinoja" userId="45351d59a283198f" providerId="LiveId" clId="{FE2D1720-97D0-4ECE-BAE3-83C16E6B50D6}" dt="2022-02-07T17:21:19.548" v="628" actId="1076"/>
          <ac:spMkLst>
            <pc:docMk/>
            <pc:sldMk cId="2415908957" sldId="402"/>
            <ac:spMk id="6" creationId="{00000000-0000-0000-0000-000000000000}"/>
          </ac:spMkLst>
        </pc:spChg>
        <pc:picChg chg="del">
          <ac:chgData name="Lisa Kitinoja" userId="45351d59a283198f" providerId="LiveId" clId="{FE2D1720-97D0-4ECE-BAE3-83C16E6B50D6}" dt="2022-02-06T20:43:42.765" v="219" actId="478"/>
          <ac:picMkLst>
            <pc:docMk/>
            <pc:sldMk cId="2415908957" sldId="402"/>
            <ac:picMk id="4" creationId="{00000000-0000-0000-0000-000000000000}"/>
          </ac:picMkLst>
        </pc:picChg>
        <pc:picChg chg="del">
          <ac:chgData name="Lisa Kitinoja" userId="45351d59a283198f" providerId="LiveId" clId="{FE2D1720-97D0-4ECE-BAE3-83C16E6B50D6}" dt="2022-02-06T20:43:44.433" v="220" actId="478"/>
          <ac:picMkLst>
            <pc:docMk/>
            <pc:sldMk cId="2415908957" sldId="402"/>
            <ac:picMk id="5" creationId="{00000000-0000-0000-0000-000000000000}"/>
          </ac:picMkLst>
        </pc:picChg>
        <pc:picChg chg="mod">
          <ac:chgData name="Lisa Kitinoja" userId="45351d59a283198f" providerId="LiveId" clId="{FE2D1720-97D0-4ECE-BAE3-83C16E6B50D6}" dt="2022-02-07T17:21:26.020" v="629" actId="14100"/>
          <ac:picMkLst>
            <pc:docMk/>
            <pc:sldMk cId="2415908957" sldId="402"/>
            <ac:picMk id="8" creationId="{00000000-0000-0000-0000-000000000000}"/>
          </ac:picMkLst>
        </pc:picChg>
        <pc:picChg chg="add mod">
          <ac:chgData name="Lisa Kitinoja" userId="45351d59a283198f" providerId="LiveId" clId="{FE2D1720-97D0-4ECE-BAE3-83C16E6B50D6}" dt="2022-02-07T17:21:08.110" v="621"/>
          <ac:picMkLst>
            <pc:docMk/>
            <pc:sldMk cId="2415908957" sldId="402"/>
            <ac:picMk id="9" creationId="{A3200919-D809-4DE9-9252-3E9269080F9B}"/>
          </ac:picMkLst>
        </pc:picChg>
      </pc:sldChg>
      <pc:sldChg chg="addSp delSp modSp mod">
        <pc:chgData name="Lisa Kitinoja" userId="45351d59a283198f" providerId="LiveId" clId="{FE2D1720-97D0-4ECE-BAE3-83C16E6B50D6}" dt="2022-02-07T17:21:35.992" v="635" actId="20577"/>
        <pc:sldMkLst>
          <pc:docMk/>
          <pc:sldMk cId="3543637397" sldId="403"/>
        </pc:sldMkLst>
        <pc:spChg chg="mod">
          <ac:chgData name="Lisa Kitinoja" userId="45351d59a283198f" providerId="LiveId" clId="{FE2D1720-97D0-4ECE-BAE3-83C16E6B50D6}" dt="2022-02-07T17:21:35.992" v="635" actId="20577"/>
          <ac:spMkLst>
            <pc:docMk/>
            <pc:sldMk cId="3543637397" sldId="403"/>
            <ac:spMk id="6" creationId="{00000000-0000-0000-0000-000000000000}"/>
          </ac:spMkLst>
        </pc:spChg>
        <pc:picChg chg="del">
          <ac:chgData name="Lisa Kitinoja" userId="45351d59a283198f" providerId="LiveId" clId="{FE2D1720-97D0-4ECE-BAE3-83C16E6B50D6}" dt="2022-02-06T20:44:00.491" v="227" actId="478"/>
          <ac:picMkLst>
            <pc:docMk/>
            <pc:sldMk cId="3543637397" sldId="403"/>
            <ac:picMk id="4" creationId="{00000000-0000-0000-0000-000000000000}"/>
          </ac:picMkLst>
        </pc:picChg>
        <pc:picChg chg="del">
          <ac:chgData name="Lisa Kitinoja" userId="45351d59a283198f" providerId="LiveId" clId="{FE2D1720-97D0-4ECE-BAE3-83C16E6B50D6}" dt="2022-02-06T20:43:56.232" v="224" actId="478"/>
          <ac:picMkLst>
            <pc:docMk/>
            <pc:sldMk cId="3543637397" sldId="403"/>
            <ac:picMk id="5" creationId="{00000000-0000-0000-0000-000000000000}"/>
          </ac:picMkLst>
        </pc:picChg>
        <pc:picChg chg="add mod">
          <ac:chgData name="Lisa Kitinoja" userId="45351d59a283198f" providerId="LiveId" clId="{FE2D1720-97D0-4ECE-BAE3-83C16E6B50D6}" dt="2022-02-07T17:21:33.171" v="630"/>
          <ac:picMkLst>
            <pc:docMk/>
            <pc:sldMk cId="3543637397" sldId="403"/>
            <ac:picMk id="9" creationId="{D9869F33-8BDA-4083-B35F-B6FB20358FEE}"/>
          </ac:picMkLst>
        </pc:picChg>
      </pc:sldChg>
      <pc:sldChg chg="addSp delSp modSp mod">
        <pc:chgData name="Lisa Kitinoja" userId="45351d59a283198f" providerId="LiveId" clId="{FE2D1720-97D0-4ECE-BAE3-83C16E6B50D6}" dt="2022-02-07T17:21:51.951" v="644" actId="20577"/>
        <pc:sldMkLst>
          <pc:docMk/>
          <pc:sldMk cId="3983840769" sldId="404"/>
        </pc:sldMkLst>
        <pc:spChg chg="mod">
          <ac:chgData name="Lisa Kitinoja" userId="45351d59a283198f" providerId="LiveId" clId="{FE2D1720-97D0-4ECE-BAE3-83C16E6B50D6}" dt="2022-02-07T17:21:51.951" v="644" actId="20577"/>
          <ac:spMkLst>
            <pc:docMk/>
            <pc:sldMk cId="3983840769" sldId="404"/>
            <ac:spMk id="6" creationId="{00000000-0000-0000-0000-000000000000}"/>
          </ac:spMkLst>
        </pc:spChg>
        <pc:picChg chg="del">
          <ac:chgData name="Lisa Kitinoja" userId="45351d59a283198f" providerId="LiveId" clId="{FE2D1720-97D0-4ECE-BAE3-83C16E6B50D6}" dt="2022-02-06T20:44:02.336" v="228" actId="478"/>
          <ac:picMkLst>
            <pc:docMk/>
            <pc:sldMk cId="3983840769" sldId="404"/>
            <ac:picMk id="4" creationId="{00000000-0000-0000-0000-000000000000}"/>
          </ac:picMkLst>
        </pc:picChg>
        <pc:picChg chg="del">
          <ac:chgData name="Lisa Kitinoja" userId="45351d59a283198f" providerId="LiveId" clId="{FE2D1720-97D0-4ECE-BAE3-83C16E6B50D6}" dt="2022-02-06T20:44:03.485" v="229" actId="478"/>
          <ac:picMkLst>
            <pc:docMk/>
            <pc:sldMk cId="3983840769" sldId="404"/>
            <ac:picMk id="5" creationId="{00000000-0000-0000-0000-000000000000}"/>
          </ac:picMkLst>
        </pc:picChg>
        <pc:picChg chg="mod">
          <ac:chgData name="Lisa Kitinoja" userId="45351d59a283198f" providerId="LiveId" clId="{FE2D1720-97D0-4ECE-BAE3-83C16E6B50D6}" dt="2022-02-07T17:21:45.198" v="638" actId="1076"/>
          <ac:picMkLst>
            <pc:docMk/>
            <pc:sldMk cId="3983840769" sldId="404"/>
            <ac:picMk id="8" creationId="{00000000-0000-0000-0000-000000000000}"/>
          </ac:picMkLst>
        </pc:picChg>
        <pc:picChg chg="add mod">
          <ac:chgData name="Lisa Kitinoja" userId="45351d59a283198f" providerId="LiveId" clId="{FE2D1720-97D0-4ECE-BAE3-83C16E6B50D6}" dt="2022-02-07T17:21:39.210" v="636"/>
          <ac:picMkLst>
            <pc:docMk/>
            <pc:sldMk cId="3983840769" sldId="404"/>
            <ac:picMk id="9" creationId="{57817CBB-D820-4AE2-B8E1-EA73867016B9}"/>
          </ac:picMkLst>
        </pc:picChg>
      </pc:sldChg>
      <pc:sldChg chg="addSp delSp modSp mod">
        <pc:chgData name="Lisa Kitinoja" userId="45351d59a283198f" providerId="LiveId" clId="{FE2D1720-97D0-4ECE-BAE3-83C16E6B50D6}" dt="2022-02-07T17:22:01.184" v="650" actId="20577"/>
        <pc:sldMkLst>
          <pc:docMk/>
          <pc:sldMk cId="1919634532" sldId="405"/>
        </pc:sldMkLst>
        <pc:spChg chg="mod">
          <ac:chgData name="Lisa Kitinoja" userId="45351d59a283198f" providerId="LiveId" clId="{FE2D1720-97D0-4ECE-BAE3-83C16E6B50D6}" dt="2022-02-07T17:22:01.184" v="650" actId="20577"/>
          <ac:spMkLst>
            <pc:docMk/>
            <pc:sldMk cId="1919634532" sldId="405"/>
            <ac:spMk id="6" creationId="{00000000-0000-0000-0000-000000000000}"/>
          </ac:spMkLst>
        </pc:spChg>
        <pc:picChg chg="del">
          <ac:chgData name="Lisa Kitinoja" userId="45351d59a283198f" providerId="LiveId" clId="{FE2D1720-97D0-4ECE-BAE3-83C16E6B50D6}" dt="2022-02-06T20:44:10.266" v="233" actId="478"/>
          <ac:picMkLst>
            <pc:docMk/>
            <pc:sldMk cId="1919634532" sldId="405"/>
            <ac:picMk id="4" creationId="{00000000-0000-0000-0000-000000000000}"/>
          </ac:picMkLst>
        </pc:picChg>
        <pc:picChg chg="del">
          <ac:chgData name="Lisa Kitinoja" userId="45351d59a283198f" providerId="LiveId" clId="{FE2D1720-97D0-4ECE-BAE3-83C16E6B50D6}" dt="2022-02-06T20:44:09.290" v="232" actId="478"/>
          <ac:picMkLst>
            <pc:docMk/>
            <pc:sldMk cId="1919634532" sldId="405"/>
            <ac:picMk id="5" creationId="{00000000-0000-0000-0000-000000000000}"/>
          </ac:picMkLst>
        </pc:picChg>
        <pc:picChg chg="add mod">
          <ac:chgData name="Lisa Kitinoja" userId="45351d59a283198f" providerId="LiveId" clId="{FE2D1720-97D0-4ECE-BAE3-83C16E6B50D6}" dt="2022-02-07T17:21:58.030" v="645"/>
          <ac:picMkLst>
            <pc:docMk/>
            <pc:sldMk cId="1919634532" sldId="405"/>
            <ac:picMk id="8" creationId="{9C4D6E2B-C88B-42C9-9E9E-8F1A2EE0549E}"/>
          </ac:picMkLst>
        </pc:picChg>
      </pc:sldChg>
      <pc:sldChg chg="addSp delSp modSp mod">
        <pc:chgData name="Lisa Kitinoja" userId="45351d59a283198f" providerId="LiveId" clId="{FE2D1720-97D0-4ECE-BAE3-83C16E6B50D6}" dt="2022-02-07T17:22:09.261" v="656"/>
        <pc:sldMkLst>
          <pc:docMk/>
          <pc:sldMk cId="3825339757" sldId="406"/>
        </pc:sldMkLst>
        <pc:spChg chg="mod">
          <ac:chgData name="Lisa Kitinoja" userId="45351d59a283198f" providerId="LiveId" clId="{FE2D1720-97D0-4ECE-BAE3-83C16E6B50D6}" dt="2022-02-07T17:22:06.370" v="655" actId="20577"/>
          <ac:spMkLst>
            <pc:docMk/>
            <pc:sldMk cId="3825339757" sldId="406"/>
            <ac:spMk id="6" creationId="{00000000-0000-0000-0000-000000000000}"/>
          </ac:spMkLst>
        </pc:spChg>
        <pc:picChg chg="del">
          <ac:chgData name="Lisa Kitinoja" userId="45351d59a283198f" providerId="LiveId" clId="{FE2D1720-97D0-4ECE-BAE3-83C16E6B50D6}" dt="2022-02-06T20:44:20.272" v="239" actId="478"/>
          <ac:picMkLst>
            <pc:docMk/>
            <pc:sldMk cId="3825339757" sldId="406"/>
            <ac:picMk id="4" creationId="{00000000-0000-0000-0000-000000000000}"/>
          </ac:picMkLst>
        </pc:picChg>
        <pc:picChg chg="del">
          <ac:chgData name="Lisa Kitinoja" userId="45351d59a283198f" providerId="LiveId" clId="{FE2D1720-97D0-4ECE-BAE3-83C16E6B50D6}" dt="2022-02-06T20:44:15.878" v="236" actId="478"/>
          <ac:picMkLst>
            <pc:docMk/>
            <pc:sldMk cId="3825339757" sldId="406"/>
            <ac:picMk id="5" creationId="{00000000-0000-0000-0000-000000000000}"/>
          </ac:picMkLst>
        </pc:picChg>
        <pc:picChg chg="add mod">
          <ac:chgData name="Lisa Kitinoja" userId="45351d59a283198f" providerId="LiveId" clId="{FE2D1720-97D0-4ECE-BAE3-83C16E6B50D6}" dt="2022-02-07T17:22:09.261" v="656"/>
          <ac:picMkLst>
            <pc:docMk/>
            <pc:sldMk cId="3825339757" sldId="406"/>
            <ac:picMk id="10" creationId="{C5107AEE-0240-4323-B5FA-5FFC1EB6DD96}"/>
          </ac:picMkLst>
        </pc:picChg>
      </pc:sldChg>
      <pc:sldChg chg="addSp delSp modSp mod">
        <pc:chgData name="Lisa Kitinoja" userId="45351d59a283198f" providerId="LiveId" clId="{FE2D1720-97D0-4ECE-BAE3-83C16E6B50D6}" dt="2022-02-07T17:22:18.124" v="662" actId="20577"/>
        <pc:sldMkLst>
          <pc:docMk/>
          <pc:sldMk cId="75315802" sldId="407"/>
        </pc:sldMkLst>
        <pc:spChg chg="mod">
          <ac:chgData name="Lisa Kitinoja" userId="45351d59a283198f" providerId="LiveId" clId="{FE2D1720-97D0-4ECE-BAE3-83C16E6B50D6}" dt="2022-02-07T17:22:18.124" v="662" actId="20577"/>
          <ac:spMkLst>
            <pc:docMk/>
            <pc:sldMk cId="75315802" sldId="407"/>
            <ac:spMk id="6" creationId="{00000000-0000-0000-0000-000000000000}"/>
          </ac:spMkLst>
        </pc:spChg>
        <pc:picChg chg="del">
          <ac:chgData name="Lisa Kitinoja" userId="45351d59a283198f" providerId="LiveId" clId="{FE2D1720-97D0-4ECE-BAE3-83C16E6B50D6}" dt="2022-02-06T20:44:23.519" v="240" actId="478"/>
          <ac:picMkLst>
            <pc:docMk/>
            <pc:sldMk cId="75315802" sldId="407"/>
            <ac:picMk id="4" creationId="{00000000-0000-0000-0000-000000000000}"/>
          </ac:picMkLst>
        </pc:picChg>
        <pc:picChg chg="del">
          <ac:chgData name="Lisa Kitinoja" userId="45351d59a283198f" providerId="LiveId" clId="{FE2D1720-97D0-4ECE-BAE3-83C16E6B50D6}" dt="2022-02-06T20:44:25.037" v="241" actId="478"/>
          <ac:picMkLst>
            <pc:docMk/>
            <pc:sldMk cId="75315802" sldId="407"/>
            <ac:picMk id="5" creationId="{00000000-0000-0000-0000-000000000000}"/>
          </ac:picMkLst>
        </pc:picChg>
        <pc:picChg chg="add mod">
          <ac:chgData name="Lisa Kitinoja" userId="45351d59a283198f" providerId="LiveId" clId="{FE2D1720-97D0-4ECE-BAE3-83C16E6B50D6}" dt="2022-02-07T17:22:15.464" v="657"/>
          <ac:picMkLst>
            <pc:docMk/>
            <pc:sldMk cId="75315802" sldId="407"/>
            <ac:picMk id="8" creationId="{33C6C4D5-F971-4D7F-95AC-DFF6D3A06B3B}"/>
          </ac:picMkLst>
        </pc:picChg>
      </pc:sldChg>
      <pc:sldChg chg="addSp delSp modSp mod">
        <pc:chgData name="Lisa Kitinoja" userId="45351d59a283198f" providerId="LiveId" clId="{FE2D1720-97D0-4ECE-BAE3-83C16E6B50D6}" dt="2022-02-07T17:22:37.310" v="670" actId="14100"/>
        <pc:sldMkLst>
          <pc:docMk/>
          <pc:sldMk cId="658618224" sldId="408"/>
        </pc:sldMkLst>
        <pc:spChg chg="mod">
          <ac:chgData name="Lisa Kitinoja" userId="45351d59a283198f" providerId="LiveId" clId="{FE2D1720-97D0-4ECE-BAE3-83C16E6B50D6}" dt="2022-02-07T17:22:37.310" v="670" actId="14100"/>
          <ac:spMkLst>
            <pc:docMk/>
            <pc:sldMk cId="658618224" sldId="408"/>
            <ac:spMk id="3" creationId="{00000000-0000-0000-0000-000000000000}"/>
          </ac:spMkLst>
        </pc:spChg>
        <pc:spChg chg="mod">
          <ac:chgData name="Lisa Kitinoja" userId="45351d59a283198f" providerId="LiveId" clId="{FE2D1720-97D0-4ECE-BAE3-83C16E6B50D6}" dt="2022-02-07T17:22:23.628" v="667" actId="20577"/>
          <ac:spMkLst>
            <pc:docMk/>
            <pc:sldMk cId="658618224" sldId="408"/>
            <ac:spMk id="6" creationId="{00000000-0000-0000-0000-000000000000}"/>
          </ac:spMkLst>
        </pc:spChg>
        <pc:picChg chg="del">
          <ac:chgData name="Lisa Kitinoja" userId="45351d59a283198f" providerId="LiveId" clId="{FE2D1720-97D0-4ECE-BAE3-83C16E6B50D6}" dt="2022-02-06T20:44:33.861" v="247" actId="478"/>
          <ac:picMkLst>
            <pc:docMk/>
            <pc:sldMk cId="658618224" sldId="408"/>
            <ac:picMk id="4" creationId="{00000000-0000-0000-0000-000000000000}"/>
          </ac:picMkLst>
        </pc:picChg>
        <pc:picChg chg="del">
          <ac:chgData name="Lisa Kitinoja" userId="45351d59a283198f" providerId="LiveId" clId="{FE2D1720-97D0-4ECE-BAE3-83C16E6B50D6}" dt="2022-02-06T20:44:29.586" v="244" actId="478"/>
          <ac:picMkLst>
            <pc:docMk/>
            <pc:sldMk cId="658618224" sldId="408"/>
            <ac:picMk id="5" creationId="{00000000-0000-0000-0000-000000000000}"/>
          </ac:picMkLst>
        </pc:picChg>
        <pc:picChg chg="add mod">
          <ac:chgData name="Lisa Kitinoja" userId="45351d59a283198f" providerId="LiveId" clId="{FE2D1720-97D0-4ECE-BAE3-83C16E6B50D6}" dt="2022-02-07T17:22:31.741" v="669"/>
          <ac:picMkLst>
            <pc:docMk/>
            <pc:sldMk cId="658618224" sldId="408"/>
            <ac:picMk id="8" creationId="{BBEF4641-3723-47C7-AC8E-CC139A2512B9}"/>
          </ac:picMkLst>
        </pc:picChg>
      </pc:sldChg>
      <pc:sldChg chg="addSp delSp modSp mod">
        <pc:chgData name="Lisa Kitinoja" userId="45351d59a283198f" providerId="LiveId" clId="{FE2D1720-97D0-4ECE-BAE3-83C16E6B50D6}" dt="2022-02-07T17:23:03.611" v="682" actId="20577"/>
        <pc:sldMkLst>
          <pc:docMk/>
          <pc:sldMk cId="3498996277" sldId="409"/>
        </pc:sldMkLst>
        <pc:spChg chg="mod">
          <ac:chgData name="Lisa Kitinoja" userId="45351d59a283198f" providerId="LiveId" clId="{FE2D1720-97D0-4ECE-BAE3-83C16E6B50D6}" dt="2022-02-07T17:22:55.900" v="677" actId="20577"/>
          <ac:spMkLst>
            <pc:docMk/>
            <pc:sldMk cId="3498996277" sldId="409"/>
            <ac:spMk id="3" creationId="{00000000-0000-0000-0000-000000000000}"/>
          </ac:spMkLst>
        </pc:spChg>
        <pc:spChg chg="mod">
          <ac:chgData name="Lisa Kitinoja" userId="45351d59a283198f" providerId="LiveId" clId="{FE2D1720-97D0-4ECE-BAE3-83C16E6B50D6}" dt="2022-02-07T17:23:03.611" v="682" actId="20577"/>
          <ac:spMkLst>
            <pc:docMk/>
            <pc:sldMk cId="3498996277" sldId="409"/>
            <ac:spMk id="6" creationId="{00000000-0000-0000-0000-000000000000}"/>
          </ac:spMkLst>
        </pc:spChg>
        <pc:picChg chg="del">
          <ac:chgData name="Lisa Kitinoja" userId="45351d59a283198f" providerId="LiveId" clId="{FE2D1720-97D0-4ECE-BAE3-83C16E6B50D6}" dt="2022-02-06T20:44:35.507" v="248" actId="478"/>
          <ac:picMkLst>
            <pc:docMk/>
            <pc:sldMk cId="3498996277" sldId="409"/>
            <ac:picMk id="4" creationId="{00000000-0000-0000-0000-000000000000}"/>
          </ac:picMkLst>
        </pc:picChg>
        <pc:picChg chg="del">
          <ac:chgData name="Lisa Kitinoja" userId="45351d59a283198f" providerId="LiveId" clId="{FE2D1720-97D0-4ECE-BAE3-83C16E6B50D6}" dt="2022-02-06T20:44:36.653" v="249" actId="478"/>
          <ac:picMkLst>
            <pc:docMk/>
            <pc:sldMk cId="3498996277" sldId="409"/>
            <ac:picMk id="5" creationId="{00000000-0000-0000-0000-000000000000}"/>
          </ac:picMkLst>
        </pc:picChg>
        <pc:picChg chg="add mod">
          <ac:chgData name="Lisa Kitinoja" userId="45351d59a283198f" providerId="LiveId" clId="{FE2D1720-97D0-4ECE-BAE3-83C16E6B50D6}" dt="2022-02-07T17:22:47.261" v="671"/>
          <ac:picMkLst>
            <pc:docMk/>
            <pc:sldMk cId="3498996277" sldId="409"/>
            <ac:picMk id="8" creationId="{5DF9BB74-2B13-40AD-BEE4-BE09C79C9EBB}"/>
          </ac:picMkLst>
        </pc:picChg>
      </pc:sldChg>
      <pc:sldChg chg="addSp delSp modSp mod">
        <pc:chgData name="Lisa Kitinoja" userId="45351d59a283198f" providerId="LiveId" clId="{FE2D1720-97D0-4ECE-BAE3-83C16E6B50D6}" dt="2022-02-07T17:23:20.996" v="688" actId="20577"/>
        <pc:sldMkLst>
          <pc:docMk/>
          <pc:sldMk cId="4226512930" sldId="410"/>
        </pc:sldMkLst>
        <pc:spChg chg="mod">
          <ac:chgData name="Lisa Kitinoja" userId="45351d59a283198f" providerId="LiveId" clId="{FE2D1720-97D0-4ECE-BAE3-83C16E6B50D6}" dt="2022-02-07T17:23:20.996" v="688" actId="20577"/>
          <ac:spMkLst>
            <pc:docMk/>
            <pc:sldMk cId="4226512930" sldId="410"/>
            <ac:spMk id="6" creationId="{00000000-0000-0000-0000-000000000000}"/>
          </ac:spMkLst>
        </pc:spChg>
        <pc:picChg chg="del">
          <ac:chgData name="Lisa Kitinoja" userId="45351d59a283198f" providerId="LiveId" clId="{FE2D1720-97D0-4ECE-BAE3-83C16E6B50D6}" dt="2022-02-06T20:44:42.280" v="253" actId="478"/>
          <ac:picMkLst>
            <pc:docMk/>
            <pc:sldMk cId="4226512930" sldId="410"/>
            <ac:picMk id="4" creationId="{00000000-0000-0000-0000-000000000000}"/>
          </ac:picMkLst>
        </pc:picChg>
        <pc:picChg chg="del">
          <ac:chgData name="Lisa Kitinoja" userId="45351d59a283198f" providerId="LiveId" clId="{FE2D1720-97D0-4ECE-BAE3-83C16E6B50D6}" dt="2022-02-06T20:44:41.159" v="252" actId="478"/>
          <ac:picMkLst>
            <pc:docMk/>
            <pc:sldMk cId="4226512930" sldId="410"/>
            <ac:picMk id="5" creationId="{00000000-0000-0000-0000-000000000000}"/>
          </ac:picMkLst>
        </pc:picChg>
        <pc:picChg chg="add mod">
          <ac:chgData name="Lisa Kitinoja" userId="45351d59a283198f" providerId="LiveId" clId="{FE2D1720-97D0-4ECE-BAE3-83C16E6B50D6}" dt="2022-02-07T17:23:16.930" v="683"/>
          <ac:picMkLst>
            <pc:docMk/>
            <pc:sldMk cId="4226512930" sldId="410"/>
            <ac:picMk id="8" creationId="{9488255D-9287-4DE6-AD5B-B1AC4EEC5E88}"/>
          </ac:picMkLst>
        </pc:picChg>
      </pc:sldChg>
      <pc:sldChg chg="addSp delSp modSp mod">
        <pc:chgData name="Lisa Kitinoja" userId="45351d59a283198f" providerId="LiveId" clId="{FE2D1720-97D0-4ECE-BAE3-83C16E6B50D6}" dt="2022-02-07T17:23:28.322" v="694"/>
        <pc:sldMkLst>
          <pc:docMk/>
          <pc:sldMk cId="1834844519" sldId="411"/>
        </pc:sldMkLst>
        <pc:spChg chg="mod">
          <ac:chgData name="Lisa Kitinoja" userId="45351d59a283198f" providerId="LiveId" clId="{FE2D1720-97D0-4ECE-BAE3-83C16E6B50D6}" dt="2022-02-07T17:23:25.418" v="693" actId="20577"/>
          <ac:spMkLst>
            <pc:docMk/>
            <pc:sldMk cId="1834844519" sldId="411"/>
            <ac:spMk id="6" creationId="{00000000-0000-0000-0000-000000000000}"/>
          </ac:spMkLst>
        </pc:spChg>
        <pc:picChg chg="del">
          <ac:chgData name="Lisa Kitinoja" userId="45351d59a283198f" providerId="LiveId" clId="{FE2D1720-97D0-4ECE-BAE3-83C16E6B50D6}" dt="2022-02-06T20:44:52.901" v="259" actId="478"/>
          <ac:picMkLst>
            <pc:docMk/>
            <pc:sldMk cId="1834844519" sldId="411"/>
            <ac:picMk id="4" creationId="{00000000-0000-0000-0000-000000000000}"/>
          </ac:picMkLst>
        </pc:picChg>
        <pc:picChg chg="del">
          <ac:chgData name="Lisa Kitinoja" userId="45351d59a283198f" providerId="LiveId" clId="{FE2D1720-97D0-4ECE-BAE3-83C16E6B50D6}" dt="2022-02-06T20:44:47.909" v="256" actId="478"/>
          <ac:picMkLst>
            <pc:docMk/>
            <pc:sldMk cId="1834844519" sldId="411"/>
            <ac:picMk id="5" creationId="{00000000-0000-0000-0000-000000000000}"/>
          </ac:picMkLst>
        </pc:picChg>
        <pc:picChg chg="add mod">
          <ac:chgData name="Lisa Kitinoja" userId="45351d59a283198f" providerId="LiveId" clId="{FE2D1720-97D0-4ECE-BAE3-83C16E6B50D6}" dt="2022-02-07T17:23:28.322" v="694"/>
          <ac:picMkLst>
            <pc:docMk/>
            <pc:sldMk cId="1834844519" sldId="411"/>
            <ac:picMk id="8" creationId="{E1EA48D4-81AA-4229-B20F-F706FE6C31E4}"/>
          </ac:picMkLst>
        </pc:picChg>
      </pc:sldChg>
      <pc:sldChg chg="addSp delSp modSp mod">
        <pc:chgData name="Lisa Kitinoja" userId="45351d59a283198f" providerId="LiveId" clId="{FE2D1720-97D0-4ECE-BAE3-83C16E6B50D6}" dt="2022-02-07T17:23:41.071" v="701" actId="1076"/>
        <pc:sldMkLst>
          <pc:docMk/>
          <pc:sldMk cId="969573676" sldId="412"/>
        </pc:sldMkLst>
        <pc:spChg chg="mod">
          <ac:chgData name="Lisa Kitinoja" userId="45351d59a283198f" providerId="LiveId" clId="{FE2D1720-97D0-4ECE-BAE3-83C16E6B50D6}" dt="2022-02-07T17:23:41.071" v="701" actId="1076"/>
          <ac:spMkLst>
            <pc:docMk/>
            <pc:sldMk cId="969573676" sldId="412"/>
            <ac:spMk id="3" creationId="{00000000-0000-0000-0000-000000000000}"/>
          </ac:spMkLst>
        </pc:spChg>
        <pc:spChg chg="mod">
          <ac:chgData name="Lisa Kitinoja" userId="45351d59a283198f" providerId="LiveId" clId="{FE2D1720-97D0-4ECE-BAE3-83C16E6B50D6}" dt="2022-02-07T17:23:35.432" v="699" actId="20577"/>
          <ac:spMkLst>
            <pc:docMk/>
            <pc:sldMk cId="969573676" sldId="412"/>
            <ac:spMk id="6" creationId="{00000000-0000-0000-0000-000000000000}"/>
          </ac:spMkLst>
        </pc:spChg>
        <pc:picChg chg="del">
          <ac:chgData name="Lisa Kitinoja" userId="45351d59a283198f" providerId="LiveId" clId="{FE2D1720-97D0-4ECE-BAE3-83C16E6B50D6}" dt="2022-02-06T20:44:59.597" v="263" actId="478"/>
          <ac:picMkLst>
            <pc:docMk/>
            <pc:sldMk cId="969573676" sldId="412"/>
            <ac:picMk id="4" creationId="{00000000-0000-0000-0000-000000000000}"/>
          </ac:picMkLst>
        </pc:picChg>
        <pc:picChg chg="del">
          <ac:chgData name="Lisa Kitinoja" userId="45351d59a283198f" providerId="LiveId" clId="{FE2D1720-97D0-4ECE-BAE3-83C16E6B50D6}" dt="2022-02-06T20:44:55.536" v="260" actId="478"/>
          <ac:picMkLst>
            <pc:docMk/>
            <pc:sldMk cId="969573676" sldId="412"/>
            <ac:picMk id="5" creationId="{00000000-0000-0000-0000-000000000000}"/>
          </ac:picMkLst>
        </pc:picChg>
        <pc:picChg chg="add mod">
          <ac:chgData name="Lisa Kitinoja" userId="45351d59a283198f" providerId="LiveId" clId="{FE2D1720-97D0-4ECE-BAE3-83C16E6B50D6}" dt="2022-02-07T17:23:37.947" v="700"/>
          <ac:picMkLst>
            <pc:docMk/>
            <pc:sldMk cId="969573676" sldId="412"/>
            <ac:picMk id="8" creationId="{E35E7961-6FC0-412E-B7AF-8E6CF0D9C435}"/>
          </ac:picMkLst>
        </pc:picChg>
      </pc:sldChg>
      <pc:sldChg chg="addSp delSp modSp mod">
        <pc:chgData name="Lisa Kitinoja" userId="45351d59a283198f" providerId="LiveId" clId="{FE2D1720-97D0-4ECE-BAE3-83C16E6B50D6}" dt="2022-02-07T17:23:58.980" v="709" actId="1076"/>
        <pc:sldMkLst>
          <pc:docMk/>
          <pc:sldMk cId="273857776" sldId="413"/>
        </pc:sldMkLst>
        <pc:spChg chg="mod">
          <ac:chgData name="Lisa Kitinoja" userId="45351d59a283198f" providerId="LiveId" clId="{FE2D1720-97D0-4ECE-BAE3-83C16E6B50D6}" dt="2022-02-07T17:23:58.980" v="709" actId="1076"/>
          <ac:spMkLst>
            <pc:docMk/>
            <pc:sldMk cId="273857776" sldId="413"/>
            <ac:spMk id="3" creationId="{00000000-0000-0000-0000-000000000000}"/>
          </ac:spMkLst>
        </pc:spChg>
        <pc:spChg chg="mod">
          <ac:chgData name="Lisa Kitinoja" userId="45351d59a283198f" providerId="LiveId" clId="{FE2D1720-97D0-4ECE-BAE3-83C16E6B50D6}" dt="2022-02-07T17:23:46.625" v="706" actId="20577"/>
          <ac:spMkLst>
            <pc:docMk/>
            <pc:sldMk cId="273857776" sldId="413"/>
            <ac:spMk id="6" creationId="{00000000-0000-0000-0000-000000000000}"/>
          </ac:spMkLst>
        </pc:spChg>
        <pc:picChg chg="del">
          <ac:chgData name="Lisa Kitinoja" userId="45351d59a283198f" providerId="LiveId" clId="{FE2D1720-97D0-4ECE-BAE3-83C16E6B50D6}" dt="2022-02-06T20:45:09.984" v="267" actId="478"/>
          <ac:picMkLst>
            <pc:docMk/>
            <pc:sldMk cId="273857776" sldId="413"/>
            <ac:picMk id="4" creationId="{00000000-0000-0000-0000-000000000000}"/>
          </ac:picMkLst>
        </pc:picChg>
        <pc:picChg chg="del">
          <ac:chgData name="Lisa Kitinoja" userId="45351d59a283198f" providerId="LiveId" clId="{FE2D1720-97D0-4ECE-BAE3-83C16E6B50D6}" dt="2022-02-06T20:45:01.449" v="264" actId="478"/>
          <ac:picMkLst>
            <pc:docMk/>
            <pc:sldMk cId="273857776" sldId="413"/>
            <ac:picMk id="5" creationId="{00000000-0000-0000-0000-000000000000}"/>
          </ac:picMkLst>
        </pc:picChg>
        <pc:picChg chg="add mod">
          <ac:chgData name="Lisa Kitinoja" userId="45351d59a283198f" providerId="LiveId" clId="{FE2D1720-97D0-4ECE-BAE3-83C16E6B50D6}" dt="2022-02-07T17:23:51.200" v="708" actId="14100"/>
          <ac:picMkLst>
            <pc:docMk/>
            <pc:sldMk cId="273857776" sldId="413"/>
            <ac:picMk id="8" creationId="{2850B55F-494D-4B06-9596-0CDF4E0C504E}"/>
          </ac:picMkLst>
        </pc:picChg>
      </pc:sldChg>
      <pc:sldChg chg="addSp delSp modSp mod">
        <pc:chgData name="Lisa Kitinoja" userId="45351d59a283198f" providerId="LiveId" clId="{FE2D1720-97D0-4ECE-BAE3-83C16E6B50D6}" dt="2022-02-07T17:24:12.427" v="716" actId="20577"/>
        <pc:sldMkLst>
          <pc:docMk/>
          <pc:sldMk cId="3943898028" sldId="414"/>
        </pc:sldMkLst>
        <pc:spChg chg="mod">
          <ac:chgData name="Lisa Kitinoja" userId="45351d59a283198f" providerId="LiveId" clId="{FE2D1720-97D0-4ECE-BAE3-83C16E6B50D6}" dt="2022-02-07T17:24:08.969" v="711" actId="1076"/>
          <ac:spMkLst>
            <pc:docMk/>
            <pc:sldMk cId="3943898028" sldId="414"/>
            <ac:spMk id="3" creationId="{00000000-0000-0000-0000-000000000000}"/>
          </ac:spMkLst>
        </pc:spChg>
        <pc:spChg chg="mod">
          <ac:chgData name="Lisa Kitinoja" userId="45351d59a283198f" providerId="LiveId" clId="{FE2D1720-97D0-4ECE-BAE3-83C16E6B50D6}" dt="2022-02-07T17:24:12.427" v="716" actId="20577"/>
          <ac:spMkLst>
            <pc:docMk/>
            <pc:sldMk cId="3943898028" sldId="414"/>
            <ac:spMk id="6" creationId="{00000000-0000-0000-0000-000000000000}"/>
          </ac:spMkLst>
        </pc:spChg>
        <pc:picChg chg="del">
          <ac:chgData name="Lisa Kitinoja" userId="45351d59a283198f" providerId="LiveId" clId="{FE2D1720-97D0-4ECE-BAE3-83C16E6B50D6}" dt="2022-02-06T20:45:11.574" v="268" actId="478"/>
          <ac:picMkLst>
            <pc:docMk/>
            <pc:sldMk cId="3943898028" sldId="414"/>
            <ac:picMk id="4" creationId="{00000000-0000-0000-0000-000000000000}"/>
          </ac:picMkLst>
        </pc:picChg>
        <pc:picChg chg="del">
          <ac:chgData name="Lisa Kitinoja" userId="45351d59a283198f" providerId="LiveId" clId="{FE2D1720-97D0-4ECE-BAE3-83C16E6B50D6}" dt="2022-02-06T20:45:12.587" v="269" actId="478"/>
          <ac:picMkLst>
            <pc:docMk/>
            <pc:sldMk cId="3943898028" sldId="414"/>
            <ac:picMk id="5" creationId="{00000000-0000-0000-0000-000000000000}"/>
          </ac:picMkLst>
        </pc:picChg>
        <pc:picChg chg="add mod">
          <ac:chgData name="Lisa Kitinoja" userId="45351d59a283198f" providerId="LiveId" clId="{FE2D1720-97D0-4ECE-BAE3-83C16E6B50D6}" dt="2022-02-07T17:24:04.178" v="710"/>
          <ac:picMkLst>
            <pc:docMk/>
            <pc:sldMk cId="3943898028" sldId="414"/>
            <ac:picMk id="8" creationId="{604BDF0A-3E10-4755-99F2-39780329DFA8}"/>
          </ac:picMkLst>
        </pc:picChg>
      </pc:sldChg>
      <pc:sldChg chg="addSp delSp modSp mod">
        <pc:chgData name="Lisa Kitinoja" userId="45351d59a283198f" providerId="LiveId" clId="{FE2D1720-97D0-4ECE-BAE3-83C16E6B50D6}" dt="2022-02-07T17:24:21.840" v="723" actId="20577"/>
        <pc:sldMkLst>
          <pc:docMk/>
          <pc:sldMk cId="580897863" sldId="415"/>
        </pc:sldMkLst>
        <pc:spChg chg="mod">
          <ac:chgData name="Lisa Kitinoja" userId="45351d59a283198f" providerId="LiveId" clId="{FE2D1720-97D0-4ECE-BAE3-83C16E6B50D6}" dt="2022-02-07T17:24:18.074" v="718" actId="1076"/>
          <ac:spMkLst>
            <pc:docMk/>
            <pc:sldMk cId="580897863" sldId="415"/>
            <ac:spMk id="3" creationId="{00000000-0000-0000-0000-000000000000}"/>
          </ac:spMkLst>
        </pc:spChg>
        <pc:spChg chg="mod">
          <ac:chgData name="Lisa Kitinoja" userId="45351d59a283198f" providerId="LiveId" clId="{FE2D1720-97D0-4ECE-BAE3-83C16E6B50D6}" dt="2022-02-07T17:24:21.840" v="723" actId="20577"/>
          <ac:spMkLst>
            <pc:docMk/>
            <pc:sldMk cId="580897863" sldId="415"/>
            <ac:spMk id="6" creationId="{00000000-0000-0000-0000-000000000000}"/>
          </ac:spMkLst>
        </pc:spChg>
        <pc:picChg chg="del">
          <ac:chgData name="Lisa Kitinoja" userId="45351d59a283198f" providerId="LiveId" clId="{FE2D1720-97D0-4ECE-BAE3-83C16E6B50D6}" dt="2022-02-06T20:45:21.747" v="275" actId="478"/>
          <ac:picMkLst>
            <pc:docMk/>
            <pc:sldMk cId="580897863" sldId="415"/>
            <ac:picMk id="4" creationId="{00000000-0000-0000-0000-000000000000}"/>
          </ac:picMkLst>
        </pc:picChg>
        <pc:picChg chg="del">
          <ac:chgData name="Lisa Kitinoja" userId="45351d59a283198f" providerId="LiveId" clId="{FE2D1720-97D0-4ECE-BAE3-83C16E6B50D6}" dt="2022-02-06T20:45:17.472" v="272" actId="478"/>
          <ac:picMkLst>
            <pc:docMk/>
            <pc:sldMk cId="580897863" sldId="415"/>
            <ac:picMk id="5" creationId="{00000000-0000-0000-0000-000000000000}"/>
          </ac:picMkLst>
        </pc:picChg>
        <pc:picChg chg="add mod">
          <ac:chgData name="Lisa Kitinoja" userId="45351d59a283198f" providerId="LiveId" clId="{FE2D1720-97D0-4ECE-BAE3-83C16E6B50D6}" dt="2022-02-07T17:24:15.108" v="717"/>
          <ac:picMkLst>
            <pc:docMk/>
            <pc:sldMk cId="580897863" sldId="415"/>
            <ac:picMk id="8" creationId="{60270081-9185-4AD5-BFD1-1B3CFC4BB458}"/>
          </ac:picMkLst>
        </pc:picChg>
      </pc:sldChg>
      <pc:sldChg chg="addSp delSp modSp mod">
        <pc:chgData name="Lisa Kitinoja" userId="45351d59a283198f" providerId="LiveId" clId="{FE2D1720-97D0-4ECE-BAE3-83C16E6B50D6}" dt="2022-02-07T17:24:37.218" v="733" actId="20577"/>
        <pc:sldMkLst>
          <pc:docMk/>
          <pc:sldMk cId="3229153542" sldId="416"/>
        </pc:sldMkLst>
        <pc:spChg chg="mod">
          <ac:chgData name="Lisa Kitinoja" userId="45351d59a283198f" providerId="LiveId" clId="{FE2D1720-97D0-4ECE-BAE3-83C16E6B50D6}" dt="2022-02-07T17:24:37.218" v="733" actId="20577"/>
          <ac:spMkLst>
            <pc:docMk/>
            <pc:sldMk cId="3229153542" sldId="416"/>
            <ac:spMk id="3" creationId="{00000000-0000-0000-0000-000000000000}"/>
          </ac:spMkLst>
        </pc:spChg>
        <pc:spChg chg="mod">
          <ac:chgData name="Lisa Kitinoja" userId="45351d59a283198f" providerId="LiveId" clId="{FE2D1720-97D0-4ECE-BAE3-83C16E6B50D6}" dt="2022-02-07T17:24:26.453" v="728" actId="20577"/>
          <ac:spMkLst>
            <pc:docMk/>
            <pc:sldMk cId="3229153542" sldId="416"/>
            <ac:spMk id="6" creationId="{00000000-0000-0000-0000-000000000000}"/>
          </ac:spMkLst>
        </pc:spChg>
        <pc:picChg chg="del">
          <ac:chgData name="Lisa Kitinoja" userId="45351d59a283198f" providerId="LiveId" clId="{FE2D1720-97D0-4ECE-BAE3-83C16E6B50D6}" dt="2022-02-06T20:45:23.520" v="276" actId="478"/>
          <ac:picMkLst>
            <pc:docMk/>
            <pc:sldMk cId="3229153542" sldId="416"/>
            <ac:picMk id="4" creationId="{00000000-0000-0000-0000-000000000000}"/>
          </ac:picMkLst>
        </pc:picChg>
        <pc:picChg chg="del">
          <ac:chgData name="Lisa Kitinoja" userId="45351d59a283198f" providerId="LiveId" clId="{FE2D1720-97D0-4ECE-BAE3-83C16E6B50D6}" dt="2022-02-06T20:45:25.642" v="277" actId="478"/>
          <ac:picMkLst>
            <pc:docMk/>
            <pc:sldMk cId="3229153542" sldId="416"/>
            <ac:picMk id="5" creationId="{00000000-0000-0000-0000-000000000000}"/>
          </ac:picMkLst>
        </pc:picChg>
        <pc:picChg chg="add mod">
          <ac:chgData name="Lisa Kitinoja" userId="45351d59a283198f" providerId="LiveId" clId="{FE2D1720-97D0-4ECE-BAE3-83C16E6B50D6}" dt="2022-02-07T17:24:30.223" v="729"/>
          <ac:picMkLst>
            <pc:docMk/>
            <pc:sldMk cId="3229153542" sldId="416"/>
            <ac:picMk id="8" creationId="{06DECEE0-86CD-4745-A1C7-7946247B8E0F}"/>
          </ac:picMkLst>
        </pc:picChg>
      </pc:sldChg>
      <pc:sldChg chg="addSp delSp modSp mod">
        <pc:chgData name="Lisa Kitinoja" userId="45351d59a283198f" providerId="LiveId" clId="{FE2D1720-97D0-4ECE-BAE3-83C16E6B50D6}" dt="2022-02-07T17:24:55.915" v="743" actId="1076"/>
        <pc:sldMkLst>
          <pc:docMk/>
          <pc:sldMk cId="2103006761" sldId="417"/>
        </pc:sldMkLst>
        <pc:spChg chg="mod">
          <ac:chgData name="Lisa Kitinoja" userId="45351d59a283198f" providerId="LiveId" clId="{FE2D1720-97D0-4ECE-BAE3-83C16E6B50D6}" dt="2022-02-07T17:24:55.915" v="743" actId="1076"/>
          <ac:spMkLst>
            <pc:docMk/>
            <pc:sldMk cId="2103006761" sldId="417"/>
            <ac:spMk id="3" creationId="{00000000-0000-0000-0000-000000000000}"/>
          </ac:spMkLst>
        </pc:spChg>
        <pc:spChg chg="mod">
          <ac:chgData name="Lisa Kitinoja" userId="45351d59a283198f" providerId="LiveId" clId="{FE2D1720-97D0-4ECE-BAE3-83C16E6B50D6}" dt="2022-02-07T17:24:46.241" v="741" actId="20577"/>
          <ac:spMkLst>
            <pc:docMk/>
            <pc:sldMk cId="2103006761" sldId="417"/>
            <ac:spMk id="6" creationId="{00000000-0000-0000-0000-000000000000}"/>
          </ac:spMkLst>
        </pc:spChg>
        <pc:picChg chg="del">
          <ac:chgData name="Lisa Kitinoja" userId="45351d59a283198f" providerId="LiveId" clId="{FE2D1720-97D0-4ECE-BAE3-83C16E6B50D6}" dt="2022-02-06T20:45:34.434" v="283" actId="478"/>
          <ac:picMkLst>
            <pc:docMk/>
            <pc:sldMk cId="2103006761" sldId="417"/>
            <ac:picMk id="4" creationId="{00000000-0000-0000-0000-000000000000}"/>
          </ac:picMkLst>
        </pc:picChg>
        <pc:picChg chg="del">
          <ac:chgData name="Lisa Kitinoja" userId="45351d59a283198f" providerId="LiveId" clId="{FE2D1720-97D0-4ECE-BAE3-83C16E6B50D6}" dt="2022-02-06T20:45:30.970" v="280" actId="478"/>
          <ac:picMkLst>
            <pc:docMk/>
            <pc:sldMk cId="2103006761" sldId="417"/>
            <ac:picMk id="5" creationId="{00000000-0000-0000-0000-000000000000}"/>
          </ac:picMkLst>
        </pc:picChg>
        <pc:picChg chg="add mod">
          <ac:chgData name="Lisa Kitinoja" userId="45351d59a283198f" providerId="LiveId" clId="{FE2D1720-97D0-4ECE-BAE3-83C16E6B50D6}" dt="2022-02-07T17:24:51.837" v="742"/>
          <ac:picMkLst>
            <pc:docMk/>
            <pc:sldMk cId="2103006761" sldId="417"/>
            <ac:picMk id="8" creationId="{27CA0DE2-4FE1-4BB6-B058-2D4655ED8B74}"/>
          </ac:picMkLst>
        </pc:picChg>
      </pc:sldChg>
      <pc:sldChg chg="addSp delSp modSp mod">
        <pc:chgData name="Lisa Kitinoja" userId="45351d59a283198f" providerId="LiveId" clId="{FE2D1720-97D0-4ECE-BAE3-83C16E6B50D6}" dt="2022-02-07T17:25:25.392" v="755" actId="27636"/>
        <pc:sldMkLst>
          <pc:docMk/>
          <pc:sldMk cId="435876530" sldId="418"/>
        </pc:sldMkLst>
        <pc:spChg chg="mod">
          <ac:chgData name="Lisa Kitinoja" userId="45351d59a283198f" providerId="LiveId" clId="{FE2D1720-97D0-4ECE-BAE3-83C16E6B50D6}" dt="2022-02-07T17:25:25.392" v="755" actId="27636"/>
          <ac:spMkLst>
            <pc:docMk/>
            <pc:sldMk cId="435876530" sldId="418"/>
            <ac:spMk id="3" creationId="{00000000-0000-0000-0000-000000000000}"/>
          </ac:spMkLst>
        </pc:spChg>
        <pc:spChg chg="mod">
          <ac:chgData name="Lisa Kitinoja" userId="45351d59a283198f" providerId="LiveId" clId="{FE2D1720-97D0-4ECE-BAE3-83C16E6B50D6}" dt="2022-02-07T17:25:22.305" v="753" actId="1076"/>
          <ac:spMkLst>
            <pc:docMk/>
            <pc:sldMk cId="435876530" sldId="418"/>
            <ac:spMk id="6" creationId="{00000000-0000-0000-0000-000000000000}"/>
          </ac:spMkLst>
        </pc:spChg>
        <pc:picChg chg="del">
          <ac:chgData name="Lisa Kitinoja" userId="45351d59a283198f" providerId="LiveId" clId="{FE2D1720-97D0-4ECE-BAE3-83C16E6B50D6}" dt="2022-02-06T20:45:36.817" v="284" actId="478"/>
          <ac:picMkLst>
            <pc:docMk/>
            <pc:sldMk cId="435876530" sldId="418"/>
            <ac:picMk id="4" creationId="{00000000-0000-0000-0000-000000000000}"/>
          </ac:picMkLst>
        </pc:picChg>
        <pc:picChg chg="del">
          <ac:chgData name="Lisa Kitinoja" userId="45351d59a283198f" providerId="LiveId" clId="{FE2D1720-97D0-4ECE-BAE3-83C16E6B50D6}" dt="2022-02-06T20:45:38.234" v="285" actId="478"/>
          <ac:picMkLst>
            <pc:docMk/>
            <pc:sldMk cId="435876530" sldId="418"/>
            <ac:picMk id="5" creationId="{00000000-0000-0000-0000-000000000000}"/>
          </ac:picMkLst>
        </pc:picChg>
        <pc:picChg chg="add mod">
          <ac:chgData name="Lisa Kitinoja" userId="45351d59a283198f" providerId="LiveId" clId="{FE2D1720-97D0-4ECE-BAE3-83C16E6B50D6}" dt="2022-02-07T17:25:05.031" v="749"/>
          <ac:picMkLst>
            <pc:docMk/>
            <pc:sldMk cId="435876530" sldId="418"/>
            <ac:picMk id="8" creationId="{344528E2-5E3E-4D78-A8C0-DC00A4B5FFB1}"/>
          </ac:picMkLst>
        </pc:picChg>
      </pc:sldChg>
      <pc:sldChg chg="addSp delSp modSp mod">
        <pc:chgData name="Lisa Kitinoja" userId="45351d59a283198f" providerId="LiveId" clId="{FE2D1720-97D0-4ECE-BAE3-83C16E6B50D6}" dt="2022-02-07T17:25:43.871" v="762" actId="1076"/>
        <pc:sldMkLst>
          <pc:docMk/>
          <pc:sldMk cId="130620712" sldId="419"/>
        </pc:sldMkLst>
        <pc:spChg chg="mod">
          <ac:chgData name="Lisa Kitinoja" userId="45351d59a283198f" providerId="LiveId" clId="{FE2D1720-97D0-4ECE-BAE3-83C16E6B50D6}" dt="2022-02-07T17:25:43.871" v="762" actId="1076"/>
          <ac:spMkLst>
            <pc:docMk/>
            <pc:sldMk cId="130620712" sldId="419"/>
            <ac:spMk id="3" creationId="{00000000-0000-0000-0000-000000000000}"/>
          </ac:spMkLst>
        </pc:spChg>
        <pc:spChg chg="mod">
          <ac:chgData name="Lisa Kitinoja" userId="45351d59a283198f" providerId="LiveId" clId="{FE2D1720-97D0-4ECE-BAE3-83C16E6B50D6}" dt="2022-02-07T17:25:34.554" v="760" actId="20577"/>
          <ac:spMkLst>
            <pc:docMk/>
            <pc:sldMk cId="130620712" sldId="419"/>
            <ac:spMk id="6" creationId="{00000000-0000-0000-0000-000000000000}"/>
          </ac:spMkLst>
        </pc:spChg>
        <pc:picChg chg="del">
          <ac:chgData name="Lisa Kitinoja" userId="45351d59a283198f" providerId="LiveId" clId="{FE2D1720-97D0-4ECE-BAE3-83C16E6B50D6}" dt="2022-02-06T20:45:50.700" v="294" actId="478"/>
          <ac:picMkLst>
            <pc:docMk/>
            <pc:sldMk cId="130620712" sldId="419"/>
            <ac:picMk id="4" creationId="{00000000-0000-0000-0000-000000000000}"/>
          </ac:picMkLst>
        </pc:picChg>
        <pc:picChg chg="del">
          <ac:chgData name="Lisa Kitinoja" userId="45351d59a283198f" providerId="LiveId" clId="{FE2D1720-97D0-4ECE-BAE3-83C16E6B50D6}" dt="2022-02-06T20:45:46.470" v="291" actId="478"/>
          <ac:picMkLst>
            <pc:docMk/>
            <pc:sldMk cId="130620712" sldId="419"/>
            <ac:picMk id="5" creationId="{00000000-0000-0000-0000-000000000000}"/>
          </ac:picMkLst>
        </pc:picChg>
        <pc:picChg chg="add mod">
          <ac:chgData name="Lisa Kitinoja" userId="45351d59a283198f" providerId="LiveId" clId="{FE2D1720-97D0-4ECE-BAE3-83C16E6B50D6}" dt="2022-02-07T17:25:39.020" v="761"/>
          <ac:picMkLst>
            <pc:docMk/>
            <pc:sldMk cId="130620712" sldId="419"/>
            <ac:picMk id="8" creationId="{AC1DB8C8-E58E-4EA1-BD8B-02AC647175D5}"/>
          </ac:picMkLst>
        </pc:picChg>
      </pc:sldChg>
      <pc:sldChg chg="addSp delSp modSp mod">
        <pc:chgData name="Lisa Kitinoja" userId="45351d59a283198f" providerId="LiveId" clId="{FE2D1720-97D0-4ECE-BAE3-83C16E6B50D6}" dt="2022-02-07T17:26:02.080" v="769" actId="1076"/>
        <pc:sldMkLst>
          <pc:docMk/>
          <pc:sldMk cId="1237917077" sldId="420"/>
        </pc:sldMkLst>
        <pc:spChg chg="mod">
          <ac:chgData name="Lisa Kitinoja" userId="45351d59a283198f" providerId="LiveId" clId="{FE2D1720-97D0-4ECE-BAE3-83C16E6B50D6}" dt="2022-02-07T17:26:02.080" v="769" actId="1076"/>
          <ac:spMkLst>
            <pc:docMk/>
            <pc:sldMk cId="1237917077" sldId="420"/>
            <ac:spMk id="3" creationId="{00000000-0000-0000-0000-000000000000}"/>
          </ac:spMkLst>
        </pc:spChg>
        <pc:spChg chg="mod">
          <ac:chgData name="Lisa Kitinoja" userId="45351d59a283198f" providerId="LiveId" clId="{FE2D1720-97D0-4ECE-BAE3-83C16E6B50D6}" dt="2022-02-07T17:25:57.351" v="768" actId="20577"/>
          <ac:spMkLst>
            <pc:docMk/>
            <pc:sldMk cId="1237917077" sldId="420"/>
            <ac:spMk id="6" creationId="{00000000-0000-0000-0000-000000000000}"/>
          </ac:spMkLst>
        </pc:spChg>
        <pc:picChg chg="del">
          <ac:chgData name="Lisa Kitinoja" userId="45351d59a283198f" providerId="LiveId" clId="{FE2D1720-97D0-4ECE-BAE3-83C16E6B50D6}" dt="2022-02-06T20:45:52.287" v="295" actId="478"/>
          <ac:picMkLst>
            <pc:docMk/>
            <pc:sldMk cId="1237917077" sldId="420"/>
            <ac:picMk id="4" creationId="{00000000-0000-0000-0000-000000000000}"/>
          </ac:picMkLst>
        </pc:picChg>
        <pc:picChg chg="del">
          <ac:chgData name="Lisa Kitinoja" userId="45351d59a283198f" providerId="LiveId" clId="{FE2D1720-97D0-4ECE-BAE3-83C16E6B50D6}" dt="2022-02-06T20:45:53.250" v="296" actId="478"/>
          <ac:picMkLst>
            <pc:docMk/>
            <pc:sldMk cId="1237917077" sldId="420"/>
            <ac:picMk id="5" creationId="{00000000-0000-0000-0000-000000000000}"/>
          </ac:picMkLst>
        </pc:picChg>
        <pc:picChg chg="add mod">
          <ac:chgData name="Lisa Kitinoja" userId="45351d59a283198f" providerId="LiveId" clId="{FE2D1720-97D0-4ECE-BAE3-83C16E6B50D6}" dt="2022-02-07T17:25:53.696" v="763"/>
          <ac:picMkLst>
            <pc:docMk/>
            <pc:sldMk cId="1237917077" sldId="420"/>
            <ac:picMk id="8" creationId="{02A48066-63D3-4737-8870-13DA9D4DAFCC}"/>
          </ac:picMkLst>
        </pc:picChg>
      </pc:sldChg>
      <pc:sldChg chg="addSp delSp modSp mod">
        <pc:chgData name="Lisa Kitinoja" userId="45351d59a283198f" providerId="LiveId" clId="{FE2D1720-97D0-4ECE-BAE3-83C16E6B50D6}" dt="2022-02-07T17:26:21.870" v="778" actId="20577"/>
        <pc:sldMkLst>
          <pc:docMk/>
          <pc:sldMk cId="1546475566" sldId="421"/>
        </pc:sldMkLst>
        <pc:spChg chg="mod">
          <ac:chgData name="Lisa Kitinoja" userId="45351d59a283198f" providerId="LiveId" clId="{FE2D1720-97D0-4ECE-BAE3-83C16E6B50D6}" dt="2022-02-07T17:26:16.049" v="773" actId="27636"/>
          <ac:spMkLst>
            <pc:docMk/>
            <pc:sldMk cId="1546475566" sldId="421"/>
            <ac:spMk id="3" creationId="{00000000-0000-0000-0000-000000000000}"/>
          </ac:spMkLst>
        </pc:spChg>
        <pc:spChg chg="mod">
          <ac:chgData name="Lisa Kitinoja" userId="45351d59a283198f" providerId="LiveId" clId="{FE2D1720-97D0-4ECE-BAE3-83C16E6B50D6}" dt="2022-02-07T17:26:21.870" v="778" actId="20577"/>
          <ac:spMkLst>
            <pc:docMk/>
            <pc:sldMk cId="1546475566" sldId="421"/>
            <ac:spMk id="6" creationId="{00000000-0000-0000-0000-000000000000}"/>
          </ac:spMkLst>
        </pc:spChg>
        <pc:picChg chg="del">
          <ac:chgData name="Lisa Kitinoja" userId="45351d59a283198f" providerId="LiveId" clId="{FE2D1720-97D0-4ECE-BAE3-83C16E6B50D6}" dt="2022-02-06T20:46:01.793" v="302" actId="478"/>
          <ac:picMkLst>
            <pc:docMk/>
            <pc:sldMk cId="1546475566" sldId="421"/>
            <ac:picMk id="4" creationId="{00000000-0000-0000-0000-000000000000}"/>
          </ac:picMkLst>
        </pc:picChg>
        <pc:picChg chg="del">
          <ac:chgData name="Lisa Kitinoja" userId="45351d59a283198f" providerId="LiveId" clId="{FE2D1720-97D0-4ECE-BAE3-83C16E6B50D6}" dt="2022-02-06T20:45:57.852" v="299" actId="478"/>
          <ac:picMkLst>
            <pc:docMk/>
            <pc:sldMk cId="1546475566" sldId="421"/>
            <ac:picMk id="5" creationId="{00000000-0000-0000-0000-000000000000}"/>
          </ac:picMkLst>
        </pc:picChg>
        <pc:picChg chg="add mod">
          <ac:chgData name="Lisa Kitinoja" userId="45351d59a283198f" providerId="LiveId" clId="{FE2D1720-97D0-4ECE-BAE3-83C16E6B50D6}" dt="2022-02-07T17:26:06.460" v="770"/>
          <ac:picMkLst>
            <pc:docMk/>
            <pc:sldMk cId="1546475566" sldId="421"/>
            <ac:picMk id="8" creationId="{34B71EFA-F47D-441B-9DE3-4696F54EC49E}"/>
          </ac:picMkLst>
        </pc:picChg>
      </pc:sldChg>
      <pc:sldChg chg="addSp delSp modSp mod">
        <pc:chgData name="Lisa Kitinoja" userId="45351d59a283198f" providerId="LiveId" clId="{FE2D1720-97D0-4ECE-BAE3-83C16E6B50D6}" dt="2022-02-07T17:26:55.473" v="787" actId="14100"/>
        <pc:sldMkLst>
          <pc:docMk/>
          <pc:sldMk cId="3786806827" sldId="422"/>
        </pc:sldMkLst>
        <pc:spChg chg="mod">
          <ac:chgData name="Lisa Kitinoja" userId="45351d59a283198f" providerId="LiveId" clId="{FE2D1720-97D0-4ECE-BAE3-83C16E6B50D6}" dt="2022-02-07T17:26:49.325" v="785" actId="14100"/>
          <ac:spMkLst>
            <pc:docMk/>
            <pc:sldMk cId="3786806827" sldId="422"/>
            <ac:spMk id="3" creationId="{00000000-0000-0000-0000-000000000000}"/>
          </ac:spMkLst>
        </pc:spChg>
        <pc:spChg chg="mod">
          <ac:chgData name="Lisa Kitinoja" userId="45351d59a283198f" providerId="LiveId" clId="{FE2D1720-97D0-4ECE-BAE3-83C16E6B50D6}" dt="2022-02-07T17:26:35.280" v="784" actId="20577"/>
          <ac:spMkLst>
            <pc:docMk/>
            <pc:sldMk cId="3786806827" sldId="422"/>
            <ac:spMk id="6" creationId="{00000000-0000-0000-0000-000000000000}"/>
          </ac:spMkLst>
        </pc:spChg>
        <pc:picChg chg="del">
          <ac:chgData name="Lisa Kitinoja" userId="45351d59a283198f" providerId="LiveId" clId="{FE2D1720-97D0-4ECE-BAE3-83C16E6B50D6}" dt="2022-02-06T20:46:03.291" v="303" actId="478"/>
          <ac:picMkLst>
            <pc:docMk/>
            <pc:sldMk cId="3786806827" sldId="422"/>
            <ac:picMk id="4" creationId="{00000000-0000-0000-0000-000000000000}"/>
          </ac:picMkLst>
        </pc:picChg>
        <pc:picChg chg="del">
          <ac:chgData name="Lisa Kitinoja" userId="45351d59a283198f" providerId="LiveId" clId="{FE2D1720-97D0-4ECE-BAE3-83C16E6B50D6}" dt="2022-02-06T20:46:04.332" v="304" actId="478"/>
          <ac:picMkLst>
            <pc:docMk/>
            <pc:sldMk cId="3786806827" sldId="422"/>
            <ac:picMk id="5" creationId="{00000000-0000-0000-0000-000000000000}"/>
          </ac:picMkLst>
        </pc:picChg>
        <pc:picChg chg="add mod">
          <ac:chgData name="Lisa Kitinoja" userId="45351d59a283198f" providerId="LiveId" clId="{FE2D1720-97D0-4ECE-BAE3-83C16E6B50D6}" dt="2022-02-07T17:26:55.473" v="787" actId="14100"/>
          <ac:picMkLst>
            <pc:docMk/>
            <pc:sldMk cId="3786806827" sldId="422"/>
            <ac:picMk id="9" creationId="{940D8447-0820-4B52-8B1D-F03845E4581B}"/>
          </ac:picMkLst>
        </pc:picChg>
      </pc:sldChg>
      <pc:sldChg chg="addSp delSp modSp mod">
        <pc:chgData name="Lisa Kitinoja" userId="45351d59a283198f" providerId="LiveId" clId="{FE2D1720-97D0-4ECE-BAE3-83C16E6B50D6}" dt="2022-02-07T17:27:12.839" v="794" actId="1076"/>
        <pc:sldMkLst>
          <pc:docMk/>
          <pc:sldMk cId="3822664446" sldId="423"/>
        </pc:sldMkLst>
        <pc:spChg chg="mod">
          <ac:chgData name="Lisa Kitinoja" userId="45351d59a283198f" providerId="LiveId" clId="{FE2D1720-97D0-4ECE-BAE3-83C16E6B50D6}" dt="2022-02-07T17:27:12.839" v="794" actId="1076"/>
          <ac:spMkLst>
            <pc:docMk/>
            <pc:sldMk cId="3822664446" sldId="423"/>
            <ac:spMk id="3" creationId="{00000000-0000-0000-0000-000000000000}"/>
          </ac:spMkLst>
        </pc:spChg>
        <pc:spChg chg="mod">
          <ac:chgData name="Lisa Kitinoja" userId="45351d59a283198f" providerId="LiveId" clId="{FE2D1720-97D0-4ECE-BAE3-83C16E6B50D6}" dt="2022-02-07T17:27:06.340" v="792" actId="20577"/>
          <ac:spMkLst>
            <pc:docMk/>
            <pc:sldMk cId="3822664446" sldId="423"/>
            <ac:spMk id="6" creationId="{00000000-0000-0000-0000-000000000000}"/>
          </ac:spMkLst>
        </pc:spChg>
        <pc:picChg chg="del">
          <ac:chgData name="Lisa Kitinoja" userId="45351d59a283198f" providerId="LiveId" clId="{FE2D1720-97D0-4ECE-BAE3-83C16E6B50D6}" dt="2022-02-06T20:46:12.474" v="310" actId="478"/>
          <ac:picMkLst>
            <pc:docMk/>
            <pc:sldMk cId="3822664446" sldId="423"/>
            <ac:picMk id="4" creationId="{00000000-0000-0000-0000-000000000000}"/>
          </ac:picMkLst>
        </pc:picChg>
        <pc:picChg chg="del">
          <ac:chgData name="Lisa Kitinoja" userId="45351d59a283198f" providerId="LiveId" clId="{FE2D1720-97D0-4ECE-BAE3-83C16E6B50D6}" dt="2022-02-06T20:46:08.653" v="307" actId="478"/>
          <ac:picMkLst>
            <pc:docMk/>
            <pc:sldMk cId="3822664446" sldId="423"/>
            <ac:picMk id="5" creationId="{00000000-0000-0000-0000-000000000000}"/>
          </ac:picMkLst>
        </pc:picChg>
        <pc:picChg chg="add mod">
          <ac:chgData name="Lisa Kitinoja" userId="45351d59a283198f" providerId="LiveId" clId="{FE2D1720-97D0-4ECE-BAE3-83C16E6B50D6}" dt="2022-02-07T17:27:09.173" v="793"/>
          <ac:picMkLst>
            <pc:docMk/>
            <pc:sldMk cId="3822664446" sldId="423"/>
            <ac:picMk id="8" creationId="{2311E860-6027-4471-95B7-BC6E8D3E26E8}"/>
          </ac:picMkLst>
        </pc:picChg>
      </pc:sldChg>
      <pc:sldChg chg="addSp delSp modSp mod">
        <pc:chgData name="Lisa Kitinoja" userId="45351d59a283198f" providerId="LiveId" clId="{FE2D1720-97D0-4ECE-BAE3-83C16E6B50D6}" dt="2022-02-07T17:27:22.479" v="800"/>
        <pc:sldMkLst>
          <pc:docMk/>
          <pc:sldMk cId="3426934599" sldId="424"/>
        </pc:sldMkLst>
        <pc:spChg chg="mod">
          <ac:chgData name="Lisa Kitinoja" userId="45351d59a283198f" providerId="LiveId" clId="{FE2D1720-97D0-4ECE-BAE3-83C16E6B50D6}" dt="2022-02-07T17:27:20.268" v="799" actId="20577"/>
          <ac:spMkLst>
            <pc:docMk/>
            <pc:sldMk cId="3426934599" sldId="424"/>
            <ac:spMk id="6" creationId="{00000000-0000-0000-0000-000000000000}"/>
          </ac:spMkLst>
        </pc:spChg>
        <pc:picChg chg="del">
          <ac:chgData name="Lisa Kitinoja" userId="45351d59a283198f" providerId="LiveId" clId="{FE2D1720-97D0-4ECE-BAE3-83C16E6B50D6}" dt="2022-02-06T20:46:13.990" v="311" actId="478"/>
          <ac:picMkLst>
            <pc:docMk/>
            <pc:sldMk cId="3426934599" sldId="424"/>
            <ac:picMk id="4" creationId="{00000000-0000-0000-0000-000000000000}"/>
          </ac:picMkLst>
        </pc:picChg>
        <pc:picChg chg="del">
          <ac:chgData name="Lisa Kitinoja" userId="45351d59a283198f" providerId="LiveId" clId="{FE2D1720-97D0-4ECE-BAE3-83C16E6B50D6}" dt="2022-02-06T20:46:15.227" v="312" actId="478"/>
          <ac:picMkLst>
            <pc:docMk/>
            <pc:sldMk cId="3426934599" sldId="424"/>
            <ac:picMk id="5" creationId="{00000000-0000-0000-0000-000000000000}"/>
          </ac:picMkLst>
        </pc:picChg>
        <pc:picChg chg="add mod">
          <ac:chgData name="Lisa Kitinoja" userId="45351d59a283198f" providerId="LiveId" clId="{FE2D1720-97D0-4ECE-BAE3-83C16E6B50D6}" dt="2022-02-07T17:27:22.479" v="800"/>
          <ac:picMkLst>
            <pc:docMk/>
            <pc:sldMk cId="3426934599" sldId="424"/>
            <ac:picMk id="9" creationId="{160CE5A4-07F0-48AE-87F5-F7165C2D77A8}"/>
          </ac:picMkLst>
        </pc:picChg>
      </pc:sldChg>
      <pc:sldChg chg="addSp delSp modSp mod">
        <pc:chgData name="Lisa Kitinoja" userId="45351d59a283198f" providerId="LiveId" clId="{FE2D1720-97D0-4ECE-BAE3-83C16E6B50D6}" dt="2022-02-07T17:27:30.084" v="806" actId="20577"/>
        <pc:sldMkLst>
          <pc:docMk/>
          <pc:sldMk cId="2830902436" sldId="425"/>
        </pc:sldMkLst>
        <pc:spChg chg="mod">
          <ac:chgData name="Lisa Kitinoja" userId="45351d59a283198f" providerId="LiveId" clId="{FE2D1720-97D0-4ECE-BAE3-83C16E6B50D6}" dt="2022-02-07T17:27:30.084" v="806" actId="20577"/>
          <ac:spMkLst>
            <pc:docMk/>
            <pc:sldMk cId="2830902436" sldId="425"/>
            <ac:spMk id="6" creationId="{00000000-0000-0000-0000-000000000000}"/>
          </ac:spMkLst>
        </pc:spChg>
        <pc:picChg chg="del">
          <ac:chgData name="Lisa Kitinoja" userId="45351d59a283198f" providerId="LiveId" clId="{FE2D1720-97D0-4ECE-BAE3-83C16E6B50D6}" dt="2022-02-06T20:46:24.623" v="318" actId="478"/>
          <ac:picMkLst>
            <pc:docMk/>
            <pc:sldMk cId="2830902436" sldId="425"/>
            <ac:picMk id="4" creationId="{00000000-0000-0000-0000-000000000000}"/>
          </ac:picMkLst>
        </pc:picChg>
        <pc:picChg chg="del">
          <ac:chgData name="Lisa Kitinoja" userId="45351d59a283198f" providerId="LiveId" clId="{FE2D1720-97D0-4ECE-BAE3-83C16E6B50D6}" dt="2022-02-06T20:46:21.027" v="315" actId="478"/>
          <ac:picMkLst>
            <pc:docMk/>
            <pc:sldMk cId="2830902436" sldId="425"/>
            <ac:picMk id="5" creationId="{00000000-0000-0000-0000-000000000000}"/>
          </ac:picMkLst>
        </pc:picChg>
        <pc:picChg chg="add mod">
          <ac:chgData name="Lisa Kitinoja" userId="45351d59a283198f" providerId="LiveId" clId="{FE2D1720-97D0-4ECE-BAE3-83C16E6B50D6}" dt="2022-02-07T17:27:25.185" v="801"/>
          <ac:picMkLst>
            <pc:docMk/>
            <pc:sldMk cId="2830902436" sldId="425"/>
            <ac:picMk id="9" creationId="{E9BDEBD1-01B9-4A6F-880A-38AB9ACDD2CB}"/>
          </ac:picMkLst>
        </pc:picChg>
      </pc:sldChg>
      <pc:sldChg chg="addSp delSp modSp mod">
        <pc:chgData name="Lisa Kitinoja" userId="45351d59a283198f" providerId="LiveId" clId="{FE2D1720-97D0-4ECE-BAE3-83C16E6B50D6}" dt="2022-02-07T17:27:38.683" v="812" actId="20577"/>
        <pc:sldMkLst>
          <pc:docMk/>
          <pc:sldMk cId="1464388560" sldId="426"/>
        </pc:sldMkLst>
        <pc:spChg chg="mod">
          <ac:chgData name="Lisa Kitinoja" userId="45351d59a283198f" providerId="LiveId" clId="{FE2D1720-97D0-4ECE-BAE3-83C16E6B50D6}" dt="2022-02-07T17:27:38.683" v="812" actId="20577"/>
          <ac:spMkLst>
            <pc:docMk/>
            <pc:sldMk cId="1464388560" sldId="426"/>
            <ac:spMk id="6" creationId="{00000000-0000-0000-0000-000000000000}"/>
          </ac:spMkLst>
        </pc:spChg>
        <pc:picChg chg="del">
          <ac:chgData name="Lisa Kitinoja" userId="45351d59a283198f" providerId="LiveId" clId="{FE2D1720-97D0-4ECE-BAE3-83C16E6B50D6}" dt="2022-02-06T20:46:25.987" v="319" actId="478"/>
          <ac:picMkLst>
            <pc:docMk/>
            <pc:sldMk cId="1464388560" sldId="426"/>
            <ac:picMk id="4" creationId="{00000000-0000-0000-0000-000000000000}"/>
          </ac:picMkLst>
        </pc:picChg>
        <pc:picChg chg="del">
          <ac:chgData name="Lisa Kitinoja" userId="45351d59a283198f" providerId="LiveId" clId="{FE2D1720-97D0-4ECE-BAE3-83C16E6B50D6}" dt="2022-02-06T20:46:27.118" v="320" actId="478"/>
          <ac:picMkLst>
            <pc:docMk/>
            <pc:sldMk cId="1464388560" sldId="426"/>
            <ac:picMk id="5" creationId="{00000000-0000-0000-0000-000000000000}"/>
          </ac:picMkLst>
        </pc:picChg>
        <pc:picChg chg="add mod">
          <ac:chgData name="Lisa Kitinoja" userId="45351d59a283198f" providerId="LiveId" clId="{FE2D1720-97D0-4ECE-BAE3-83C16E6B50D6}" dt="2022-02-07T17:27:33.466" v="807"/>
          <ac:picMkLst>
            <pc:docMk/>
            <pc:sldMk cId="1464388560" sldId="426"/>
            <ac:picMk id="8" creationId="{4CDD8D98-7AFD-4653-A6BD-06A6B3D3D002}"/>
          </ac:picMkLst>
        </pc:picChg>
      </pc:sldChg>
      <pc:sldChg chg="addSp delSp modSp mod">
        <pc:chgData name="Lisa Kitinoja" userId="45351d59a283198f" providerId="LiveId" clId="{FE2D1720-97D0-4ECE-BAE3-83C16E6B50D6}" dt="2022-02-07T17:27:47.841" v="818" actId="20577"/>
        <pc:sldMkLst>
          <pc:docMk/>
          <pc:sldMk cId="1384902149" sldId="427"/>
        </pc:sldMkLst>
        <pc:spChg chg="mod">
          <ac:chgData name="Lisa Kitinoja" userId="45351d59a283198f" providerId="LiveId" clId="{FE2D1720-97D0-4ECE-BAE3-83C16E6B50D6}" dt="2022-02-07T17:27:47.841" v="818" actId="20577"/>
          <ac:spMkLst>
            <pc:docMk/>
            <pc:sldMk cId="1384902149" sldId="427"/>
            <ac:spMk id="6" creationId="{00000000-0000-0000-0000-000000000000}"/>
          </ac:spMkLst>
        </pc:spChg>
        <pc:picChg chg="del">
          <ac:chgData name="Lisa Kitinoja" userId="45351d59a283198f" providerId="LiveId" clId="{FE2D1720-97D0-4ECE-BAE3-83C16E6B50D6}" dt="2022-02-06T20:46:36.284" v="326" actId="478"/>
          <ac:picMkLst>
            <pc:docMk/>
            <pc:sldMk cId="1384902149" sldId="427"/>
            <ac:picMk id="4" creationId="{00000000-0000-0000-0000-000000000000}"/>
          </ac:picMkLst>
        </pc:picChg>
        <pc:picChg chg="del">
          <ac:chgData name="Lisa Kitinoja" userId="45351d59a283198f" providerId="LiveId" clId="{FE2D1720-97D0-4ECE-BAE3-83C16E6B50D6}" dt="2022-02-06T20:46:31.259" v="323" actId="478"/>
          <ac:picMkLst>
            <pc:docMk/>
            <pc:sldMk cId="1384902149" sldId="427"/>
            <ac:picMk id="5" creationId="{00000000-0000-0000-0000-000000000000}"/>
          </ac:picMkLst>
        </pc:picChg>
        <pc:picChg chg="add mod">
          <ac:chgData name="Lisa Kitinoja" userId="45351d59a283198f" providerId="LiveId" clId="{FE2D1720-97D0-4ECE-BAE3-83C16E6B50D6}" dt="2022-02-07T17:27:43.478" v="813"/>
          <ac:picMkLst>
            <pc:docMk/>
            <pc:sldMk cId="1384902149" sldId="427"/>
            <ac:picMk id="8" creationId="{BC4FDEDC-471C-473C-9035-44963D060C1A}"/>
          </ac:picMkLst>
        </pc:picChg>
      </pc:sldChg>
      <pc:sldChg chg="addSp delSp modSp mod">
        <pc:chgData name="Lisa Kitinoja" userId="45351d59a283198f" providerId="LiveId" clId="{FE2D1720-97D0-4ECE-BAE3-83C16E6B50D6}" dt="2023-02-16T02:55:30.124" v="841" actId="20577"/>
        <pc:sldMkLst>
          <pc:docMk/>
          <pc:sldMk cId="2447608994" sldId="428"/>
        </pc:sldMkLst>
        <pc:spChg chg="mod">
          <ac:chgData name="Lisa Kitinoja" userId="45351d59a283198f" providerId="LiveId" clId="{FE2D1720-97D0-4ECE-BAE3-83C16E6B50D6}" dt="2022-02-07T17:27:57.779" v="828" actId="20577"/>
          <ac:spMkLst>
            <pc:docMk/>
            <pc:sldMk cId="2447608994" sldId="428"/>
            <ac:spMk id="2" creationId="{00000000-0000-0000-0000-000000000000}"/>
          </ac:spMkLst>
        </pc:spChg>
        <pc:spChg chg="mod">
          <ac:chgData name="Lisa Kitinoja" userId="45351d59a283198f" providerId="LiveId" clId="{FE2D1720-97D0-4ECE-BAE3-83C16E6B50D6}" dt="2023-02-16T02:55:30.124" v="841" actId="20577"/>
          <ac:spMkLst>
            <pc:docMk/>
            <pc:sldMk cId="2447608994" sldId="428"/>
            <ac:spMk id="3" creationId="{00000000-0000-0000-0000-000000000000}"/>
          </ac:spMkLst>
        </pc:spChg>
        <pc:spChg chg="mod">
          <ac:chgData name="Lisa Kitinoja" userId="45351d59a283198f" providerId="LiveId" clId="{FE2D1720-97D0-4ECE-BAE3-83C16E6B50D6}" dt="2022-02-07T17:27:53.889" v="823" actId="20577"/>
          <ac:spMkLst>
            <pc:docMk/>
            <pc:sldMk cId="2447608994" sldId="428"/>
            <ac:spMk id="6" creationId="{00000000-0000-0000-0000-000000000000}"/>
          </ac:spMkLst>
        </pc:spChg>
        <pc:picChg chg="del">
          <ac:chgData name="Lisa Kitinoja" userId="45351d59a283198f" providerId="LiveId" clId="{FE2D1720-97D0-4ECE-BAE3-83C16E6B50D6}" dt="2022-02-06T20:46:37.760" v="327" actId="478"/>
          <ac:picMkLst>
            <pc:docMk/>
            <pc:sldMk cId="2447608994" sldId="428"/>
            <ac:picMk id="4" creationId="{00000000-0000-0000-0000-000000000000}"/>
          </ac:picMkLst>
        </pc:picChg>
        <pc:picChg chg="del">
          <ac:chgData name="Lisa Kitinoja" userId="45351d59a283198f" providerId="LiveId" clId="{FE2D1720-97D0-4ECE-BAE3-83C16E6B50D6}" dt="2022-02-06T20:46:38.904" v="328" actId="478"/>
          <ac:picMkLst>
            <pc:docMk/>
            <pc:sldMk cId="2447608994" sldId="428"/>
            <ac:picMk id="5" creationId="{00000000-0000-0000-0000-000000000000}"/>
          </ac:picMkLst>
        </pc:picChg>
        <pc:picChg chg="add mod">
          <ac:chgData name="Lisa Kitinoja" userId="45351d59a283198f" providerId="LiveId" clId="{FE2D1720-97D0-4ECE-BAE3-83C16E6B50D6}" dt="2022-02-07T17:28:15.699" v="834"/>
          <ac:picMkLst>
            <pc:docMk/>
            <pc:sldMk cId="2447608994" sldId="428"/>
            <ac:picMk id="8" creationId="{B1E5F3E8-0ABF-4413-8D2A-C8168E225F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1B5F4-9549-442F-884E-259AF6462F0A}"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CE9F5-3883-4034-8D7D-0C00DAD9FD82}" type="slidenum">
              <a:rPr lang="en-US" smtClean="0"/>
              <a:t>‹#›</a:t>
            </a:fld>
            <a:endParaRPr lang="en-US"/>
          </a:p>
        </p:txBody>
      </p:sp>
    </p:spTree>
    <p:extLst>
      <p:ext uri="{BB962C8B-B14F-4D97-AF65-F5344CB8AC3E}">
        <p14:creationId xmlns:p14="http://schemas.microsoft.com/office/powerpoint/2010/main" val="40518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ao.org/in-action/inpho/crop-compendium/cereals-grains/en/"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ftp://ftp.fao.org/docrep/fao/012/i0959e/i0959e00.pdf" TargetMode="External"/><Relationship Id="rId4" Type="http://schemas.openxmlformats.org/officeDocument/2006/relationships/hyperlink" Target="http://www.fao.org/in-action/inpho/crop-compendium/legumes/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ao.org/3/a-ax442e.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Sources: MAIZE: Post-harvest Operations Manual; http://www.bettagrains.com; Market Atlas Forum 2014. </a:t>
            </a:r>
          </a:p>
          <a:p>
            <a:endParaRPr lang="en-US" dirty="0"/>
          </a:p>
        </p:txBody>
      </p:sp>
      <p:sp>
        <p:nvSpPr>
          <p:cNvPr id="4" name="Slide Number Placeholder 3"/>
          <p:cNvSpPr>
            <a:spLocks noGrp="1"/>
          </p:cNvSpPr>
          <p:nvPr>
            <p:ph type="sldNum" sz="quarter" idx="10"/>
          </p:nvPr>
        </p:nvSpPr>
        <p:spPr/>
        <p:txBody>
          <a:bodyPr/>
          <a:lstStyle/>
          <a:p>
            <a:fld id="{5F5CE9F5-3883-4034-8D7D-0C00DAD9FD82}" type="slidenum">
              <a:rPr lang="en-US" smtClean="0"/>
              <a:t>38</a:t>
            </a:fld>
            <a:endParaRPr lang="en-US"/>
          </a:p>
        </p:txBody>
      </p:sp>
    </p:spTree>
    <p:extLst>
      <p:ext uri="{BB962C8B-B14F-4D97-AF65-F5344CB8AC3E}">
        <p14:creationId xmlns:p14="http://schemas.microsoft.com/office/powerpoint/2010/main" val="18013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Postharvest Compendium (INPhO)</a:t>
            </a:r>
          </a:p>
          <a:p>
            <a:r>
              <a:rPr lang="en-US" sz="1200" u="sng" kern="1200" dirty="0">
                <a:solidFill>
                  <a:schemeClr val="tx1"/>
                </a:solidFill>
                <a:effectLst/>
                <a:latin typeface="+mn-lt"/>
                <a:ea typeface="+mn-ea"/>
                <a:cs typeface="+mn-cs"/>
                <a:hlinkClick r:id="rId3"/>
              </a:rPr>
              <a:t>http://www.fao.org/in-action/inpho/crop-compendium/cereals-grains/en/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http://www.fao.org/in-action/inpho/crop-compendium/legumes/en/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ftp://ftp.fao.org/docrep/fao/012/i0959e/i0959e00.pdf</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http://documents.wfp.org/stellent/groups/public/documents/reports/wfp250916.pdf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5CE9F5-3883-4034-8D7D-0C00DAD9FD82}" type="slidenum">
              <a:rPr lang="en-US" smtClean="0"/>
              <a:t>45</a:t>
            </a:fld>
            <a:endParaRPr lang="en-US"/>
          </a:p>
        </p:txBody>
      </p:sp>
    </p:spTree>
    <p:extLst>
      <p:ext uri="{BB962C8B-B14F-4D97-AF65-F5344CB8AC3E}">
        <p14:creationId xmlns:p14="http://schemas.microsoft.com/office/powerpoint/2010/main" val="366142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a:t>
            </a:r>
          </a:p>
          <a:p>
            <a:r>
              <a:rPr lang="en-US" sz="1200" kern="1200" dirty="0">
                <a:solidFill>
                  <a:schemeClr val="tx1"/>
                </a:solidFill>
                <a:effectLst/>
                <a:latin typeface="+mn-lt"/>
                <a:ea typeface="+mn-ea"/>
                <a:cs typeface="+mn-cs"/>
              </a:rPr>
              <a:t>FAO 2015. Inclusive Business Models: Guidelines for improving linkages between producer groups and buyers of agricultural produce. http://www.fao.org/3/a-i5068e.pdf</a:t>
            </a:r>
          </a:p>
          <a:p>
            <a:endParaRPr lang="en-US" dirty="0"/>
          </a:p>
        </p:txBody>
      </p:sp>
      <p:sp>
        <p:nvSpPr>
          <p:cNvPr id="4" name="Slide Number Placeholder 3"/>
          <p:cNvSpPr>
            <a:spLocks noGrp="1"/>
          </p:cNvSpPr>
          <p:nvPr>
            <p:ph type="sldNum" sz="quarter" idx="10"/>
          </p:nvPr>
        </p:nvSpPr>
        <p:spPr/>
        <p:txBody>
          <a:bodyPr/>
          <a:lstStyle/>
          <a:p>
            <a:fld id="{5F5CE9F5-3883-4034-8D7D-0C00DAD9FD82}" type="slidenum">
              <a:rPr lang="en-US" smtClean="0"/>
              <a:t>46</a:t>
            </a:fld>
            <a:endParaRPr lang="en-US"/>
          </a:p>
        </p:txBody>
      </p:sp>
    </p:spTree>
    <p:extLst>
      <p:ext uri="{BB962C8B-B14F-4D97-AF65-F5344CB8AC3E}">
        <p14:creationId xmlns:p14="http://schemas.microsoft.com/office/powerpoint/2010/main" val="393059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Rice Postharvest Operations via INPhO Postharvest Compendium </a:t>
            </a:r>
            <a:r>
              <a:rPr lang="en-US" sz="1200" u="sng" kern="1200" dirty="0">
                <a:solidFill>
                  <a:schemeClr val="tx1"/>
                </a:solidFill>
                <a:effectLst/>
                <a:latin typeface="+mn-lt"/>
                <a:ea typeface="+mn-ea"/>
                <a:cs typeface="+mn-cs"/>
                <a:hlinkClick r:id="rId3"/>
              </a:rPr>
              <a:t>http://www.fao.org/3/a-ax442e.pdf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F5CE9F5-3883-4034-8D7D-0C00DAD9FD82}" type="slidenum">
              <a:rPr lang="en-US" smtClean="0"/>
              <a:t>55</a:t>
            </a:fld>
            <a:endParaRPr lang="en-US"/>
          </a:p>
        </p:txBody>
      </p:sp>
    </p:spTree>
    <p:extLst>
      <p:ext uri="{BB962C8B-B14F-4D97-AF65-F5344CB8AC3E}">
        <p14:creationId xmlns:p14="http://schemas.microsoft.com/office/powerpoint/2010/main" val="115652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hyperlink" Target="http://www.fao.org/in-action/improved-post-harvest-handling-raises-incomes-for-mozambique-farmers/en/"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knowledgebank.irri.org/step-by-step-production/postharvest/milling"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a10bMcyDODU"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erails.net/FARA/aphlis/aphlis/practical-tips-for-reducing-losses/"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1303867"/>
            <a:ext cx="10396023" cy="2746969"/>
          </a:xfrm>
        </p:spPr>
        <p:txBody>
          <a:bodyPr/>
          <a:lstStyle/>
          <a:p>
            <a:r>
              <a:rPr lang="en-US" sz="4400" b="1" dirty="0">
                <a:solidFill>
                  <a:schemeClr val="tx1"/>
                </a:solidFill>
              </a:rPr>
              <a:t>Reducing Postharvest Losses</a:t>
            </a:r>
            <a:br>
              <a:rPr lang="en-US" sz="4400" b="1" dirty="0">
                <a:solidFill>
                  <a:schemeClr val="tx1"/>
                </a:solidFill>
              </a:rPr>
            </a:br>
            <a:r>
              <a:rPr lang="en-US" sz="4400" b="1" dirty="0">
                <a:solidFill>
                  <a:schemeClr val="tx1"/>
                </a:solidFill>
              </a:rPr>
              <a:t>in Sub-Saharan Africa: </a:t>
            </a:r>
            <a:br>
              <a:rPr lang="en-US" sz="4400" b="1" dirty="0">
                <a:solidFill>
                  <a:schemeClr val="tx1"/>
                </a:solidFill>
              </a:rPr>
            </a:br>
            <a:r>
              <a:rPr lang="en-US" sz="4400" b="1" dirty="0">
                <a:solidFill>
                  <a:schemeClr val="tx1"/>
                </a:solidFill>
              </a:rPr>
              <a:t>Training for extension workers, technical specialists and practitioners</a:t>
            </a:r>
            <a:endParaRPr lang="en-US" dirty="0">
              <a:solidFill>
                <a:schemeClr val="tx1"/>
              </a:solidFill>
            </a:endParaRPr>
          </a:p>
        </p:txBody>
      </p:sp>
      <p:sp>
        <p:nvSpPr>
          <p:cNvPr id="4" name="Rectangle 1"/>
          <p:cNvSpPr>
            <a:spLocks noGrp="1" noChangeArrowheads="1"/>
          </p:cNvSpPr>
          <p:nvPr>
            <p:ph type="subTitle" idx="1"/>
          </p:nvPr>
        </p:nvSpPr>
        <p:spPr bwMode="auto">
          <a:xfrm>
            <a:off x="3048000" y="4393659"/>
            <a:ext cx="604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rPr>
              <a:t>The Postharvest Education Foundation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2023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Slide set for Manual 1. ISBN: 978-1-62027-026-4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B8FF27D4-0459-4102-865F-981F48BE1D19}"/>
              </a:ext>
            </a:extLst>
          </p:cNvPr>
          <p:cNvPicPr>
            <a:picLocks noChangeAspect="1"/>
          </p:cNvPicPr>
          <p:nvPr/>
        </p:nvPicPr>
        <p:blipFill>
          <a:blip r:embed="rId2"/>
          <a:stretch>
            <a:fillRect/>
          </a:stretch>
        </p:blipFill>
        <p:spPr>
          <a:xfrm>
            <a:off x="0" y="5140869"/>
            <a:ext cx="1930718" cy="1717131"/>
          </a:xfrm>
          <a:prstGeom prst="rect">
            <a:avLst/>
          </a:prstGeom>
        </p:spPr>
      </p:pic>
      <p:sp>
        <p:nvSpPr>
          <p:cNvPr id="3" name="TextBox 2">
            <a:extLst>
              <a:ext uri="{FF2B5EF4-FFF2-40B4-BE49-F238E27FC236}">
                <a16:creationId xmlns:a16="http://schemas.microsoft.com/office/drawing/2014/main" id="{35E6A3A0-3C81-45E4-92C4-8AA764FF83AD}"/>
              </a:ext>
            </a:extLst>
          </p:cNvPr>
          <p:cNvSpPr txBox="1"/>
          <p:nvPr/>
        </p:nvSpPr>
        <p:spPr>
          <a:xfrm>
            <a:off x="9959926" y="5838092"/>
            <a:ext cx="1322363" cy="369332"/>
          </a:xfrm>
          <a:prstGeom prst="rect">
            <a:avLst/>
          </a:prstGeom>
          <a:noFill/>
        </p:spPr>
        <p:txBody>
          <a:bodyPr wrap="square" rtlCol="0">
            <a:spAutoFit/>
          </a:bodyPr>
          <a:lstStyle/>
          <a:p>
            <a:r>
              <a:rPr lang="en-US" dirty="0"/>
              <a:t>Module 1.2</a:t>
            </a:r>
          </a:p>
        </p:txBody>
      </p:sp>
    </p:spTree>
    <p:extLst>
      <p:ext uri="{BB962C8B-B14F-4D97-AF65-F5344CB8AC3E}">
        <p14:creationId xmlns:p14="http://schemas.microsoft.com/office/powerpoint/2010/main" val="74801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Par-boiling rice</a:t>
            </a:r>
            <a:br>
              <a:rPr lang="en-US" dirty="0"/>
            </a:br>
            <a:endParaRPr lang="en-US" dirty="0"/>
          </a:p>
        </p:txBody>
      </p:sp>
      <p:sp>
        <p:nvSpPr>
          <p:cNvPr id="3" name="Content Placeholder 2"/>
          <p:cNvSpPr>
            <a:spLocks noGrp="1"/>
          </p:cNvSpPr>
          <p:nvPr>
            <p:ph idx="1"/>
          </p:nvPr>
        </p:nvSpPr>
        <p:spPr>
          <a:xfrm>
            <a:off x="677334" y="1528821"/>
            <a:ext cx="7701895" cy="3880773"/>
          </a:xfrm>
        </p:spPr>
        <p:txBody>
          <a:bodyPr>
            <a:normAutofit/>
          </a:bodyPr>
          <a:lstStyle/>
          <a:p>
            <a:r>
              <a:rPr lang="en-US" sz="2400" dirty="0"/>
              <a:t>A simple innovation that can further reduce losses is par-boiling and drying the grains before threshing, which has been shown to reduce losses to less than 2% in Ethiopia.</a:t>
            </a:r>
          </a:p>
          <a:p>
            <a:r>
              <a:rPr lang="en-US" sz="2400" dirty="0"/>
              <a:t>Par-boiling is popular in West Africa, and is a relatively new practice in East Africa. </a:t>
            </a:r>
          </a:p>
          <a:p>
            <a:r>
              <a:rPr lang="en-US" sz="2400" dirty="0"/>
              <a:t>Aspects of local acceptance and palatability is an issue to be considered.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3621348" y="5316105"/>
            <a:ext cx="2061556" cy="1200329"/>
          </a:xfrm>
          <a:prstGeom prst="rect">
            <a:avLst/>
          </a:prstGeom>
          <a:noFill/>
          <a:ln>
            <a:solidFill>
              <a:schemeClr val="tx1"/>
            </a:solidFill>
          </a:ln>
        </p:spPr>
        <p:txBody>
          <a:bodyPr wrap="square" rtlCol="0">
            <a:spAutoFit/>
          </a:bodyPr>
          <a:lstStyle/>
          <a:p>
            <a:r>
              <a:rPr lang="en-US" dirty="0"/>
              <a:t>For full details and resources, please refer to Manual 1, p.13</a:t>
            </a:r>
          </a:p>
        </p:txBody>
      </p:sp>
      <p:pic>
        <p:nvPicPr>
          <p:cNvPr id="9" name="Picture 8" descr="Diagram&#10;&#10;Description automatically generated">
            <a:extLst>
              <a:ext uri="{FF2B5EF4-FFF2-40B4-BE49-F238E27FC236}">
                <a16:creationId xmlns:a16="http://schemas.microsoft.com/office/drawing/2014/main" id="{B9FB9EB1-A9AF-4A3F-83B3-765FD924B6D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10261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Cleaning and field drying</a:t>
            </a:r>
            <a:endParaRPr lang="en-US" dirty="0"/>
          </a:p>
        </p:txBody>
      </p:sp>
      <p:sp>
        <p:nvSpPr>
          <p:cNvPr id="3" name="Content Placeholder 2"/>
          <p:cNvSpPr>
            <a:spLocks noGrp="1"/>
          </p:cNvSpPr>
          <p:nvPr>
            <p:ph idx="1"/>
          </p:nvPr>
        </p:nvSpPr>
        <p:spPr>
          <a:xfrm>
            <a:off x="677334" y="1628575"/>
            <a:ext cx="8596668" cy="3880773"/>
          </a:xfrm>
        </p:spPr>
        <p:txBody>
          <a:bodyPr/>
          <a:lstStyle/>
          <a:p>
            <a:r>
              <a:rPr lang="en-US" sz="2400" dirty="0"/>
              <a:t>Cleaning the threshed grains properly and drying the grains immediately after threshing will help to reduce postharvest losses.  </a:t>
            </a:r>
          </a:p>
          <a:p>
            <a:r>
              <a:rPr lang="en-US" sz="2400" dirty="0"/>
              <a:t>Any decayed grains (discolored, moldy) should be sorted out and removed, and the crop should be properly dried before further handling.  </a:t>
            </a:r>
          </a:p>
          <a:p>
            <a:r>
              <a:rPr lang="en-US" sz="2400" dirty="0"/>
              <a:t>This will prevent decay organisms from spreading to the rest of the crop.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35CD743-ED1E-443A-BD83-E1EC5D542D6A}"/>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92351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Aflatoxin management</a:t>
            </a:r>
            <a:br>
              <a:rPr lang="en-US" dirty="0"/>
            </a:br>
            <a:endParaRPr lang="en-US" dirty="0"/>
          </a:p>
        </p:txBody>
      </p:sp>
      <p:sp>
        <p:nvSpPr>
          <p:cNvPr id="3" name="Content Placeholder 2"/>
          <p:cNvSpPr>
            <a:spLocks noGrp="1"/>
          </p:cNvSpPr>
          <p:nvPr>
            <p:ph idx="1"/>
          </p:nvPr>
        </p:nvSpPr>
        <p:spPr>
          <a:xfrm>
            <a:off x="1930718" y="1281404"/>
            <a:ext cx="8596668" cy="4661449"/>
          </a:xfrm>
        </p:spPr>
        <p:txBody>
          <a:bodyPr>
            <a:normAutofit/>
          </a:bodyPr>
          <a:lstStyle/>
          <a:p>
            <a:r>
              <a:rPr lang="en-US" sz="2000" dirty="0"/>
              <a:t>Aflatoxins can be a problem in dried C&amp;P crops if they are not properly dried and protected from moisture during storage and marketing.  </a:t>
            </a:r>
          </a:p>
          <a:p>
            <a:r>
              <a:rPr lang="en-US" sz="2000" dirty="0"/>
              <a:t>A highly toxic metabolite produced by the ubiquitous </a:t>
            </a:r>
            <a:r>
              <a:rPr lang="en-US" sz="2000" i="1" dirty="0"/>
              <a:t>Aspergillus </a:t>
            </a:r>
            <a:r>
              <a:rPr lang="en-US" sz="2000" i="1" dirty="0" err="1"/>
              <a:t>flavus</a:t>
            </a:r>
            <a:r>
              <a:rPr lang="en-US" sz="2000" dirty="0"/>
              <a:t> fungus is a major public health issue in Africa. </a:t>
            </a:r>
          </a:p>
          <a:p>
            <a:r>
              <a:rPr lang="en-US" sz="2000" dirty="0"/>
              <a:t>IITA studies measured contamination in 30 to 65% of stored maize (also a problem in sorghum, rice, millet, groundnuts, and dried R&amp;T crops).</a:t>
            </a:r>
          </a:p>
          <a:p>
            <a:r>
              <a:rPr lang="en-US" sz="2000" dirty="0"/>
              <a:t>The fungus infects crops in the field and produces the toxin in the field and in stores, then the fungus is carried from field to store.  </a:t>
            </a:r>
          </a:p>
          <a:p>
            <a:r>
              <a:rPr lang="en-US" sz="2000" dirty="0"/>
              <a:t>Contamination is possible without visible signs of the fungus, and very low levels are toxic (maximum allowable levels = 20 ppb US; 10 ppb WFP; 4 ppb EU).</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588F1CC0-2DEC-4914-83D0-F0396DA0C35B}"/>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571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predisposing factors for </a:t>
            </a:r>
            <a:br>
              <a:rPr lang="en-US" b="1" dirty="0"/>
            </a:br>
            <a:r>
              <a:rPr lang="en-US" b="1" dirty="0"/>
              <a:t>aflatoxin contamination</a:t>
            </a:r>
            <a:endParaRPr lang="en-US" dirty="0"/>
          </a:p>
        </p:txBody>
      </p:sp>
      <p:sp>
        <p:nvSpPr>
          <p:cNvPr id="3" name="Content Placeholder 2"/>
          <p:cNvSpPr>
            <a:spLocks noGrp="1"/>
          </p:cNvSpPr>
          <p:nvPr>
            <p:ph idx="1"/>
          </p:nvPr>
        </p:nvSpPr>
        <p:spPr>
          <a:xfrm>
            <a:off x="1399891" y="1930400"/>
            <a:ext cx="8596668" cy="3880773"/>
          </a:xfrm>
        </p:spPr>
        <p:txBody>
          <a:bodyPr/>
          <a:lstStyle/>
          <a:p>
            <a:pPr lvl="0"/>
            <a:r>
              <a:rPr lang="en-US" sz="2000" dirty="0"/>
              <a:t>pre-harvest high night-time temperatures and drought stress</a:t>
            </a:r>
          </a:p>
          <a:p>
            <a:pPr lvl="0"/>
            <a:r>
              <a:rPr lang="en-US" sz="2000" dirty="0"/>
              <a:t>wet conditions at harvest and post-harvest periods</a:t>
            </a:r>
          </a:p>
          <a:p>
            <a:pPr lvl="0"/>
            <a:r>
              <a:rPr lang="en-US" sz="2000" dirty="0"/>
              <a:t>insect or bird damage</a:t>
            </a:r>
          </a:p>
          <a:p>
            <a:pPr lvl="0"/>
            <a:r>
              <a:rPr lang="en-US" sz="2000" dirty="0"/>
              <a:t>rain on the mature crop increases contamination.</a:t>
            </a:r>
          </a:p>
          <a:p>
            <a:pPr lvl="0"/>
            <a:r>
              <a:rPr lang="en-US" sz="2000" dirty="0"/>
              <a:t>associated with high humidity in the field &amp; store, insect damage, and improper crop storage or transportation.</a:t>
            </a:r>
          </a:p>
          <a:p>
            <a:endParaRPr lang="en-US" dirty="0"/>
          </a:p>
          <a:p>
            <a:pPr marL="0" indent="0">
              <a:buNone/>
            </a:pPr>
            <a:r>
              <a:rPr lang="en-US" dirty="0"/>
              <a:t>Source: PACA and IITA   http://www.aflatoxinpartnership.org</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7899DF41-3924-4681-8214-875BFCF9144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03941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Bagging or bulking</a:t>
            </a:r>
            <a:br>
              <a:rPr lang="en-US" dirty="0"/>
            </a:br>
            <a:endParaRPr lang="en-US" dirty="0"/>
          </a:p>
        </p:txBody>
      </p:sp>
      <p:sp>
        <p:nvSpPr>
          <p:cNvPr id="3" name="Content Placeholder 2"/>
          <p:cNvSpPr>
            <a:spLocks noGrp="1"/>
          </p:cNvSpPr>
          <p:nvPr>
            <p:ph idx="1"/>
          </p:nvPr>
        </p:nvSpPr>
        <p:spPr/>
        <p:txBody>
          <a:bodyPr/>
          <a:lstStyle/>
          <a:p>
            <a:r>
              <a:rPr lang="en-US" sz="2000" dirty="0"/>
              <a:t>Spillage is a source of postharvest losses during the transport of C&amp;P crops from the field to the storage structure or the market.  </a:t>
            </a:r>
          </a:p>
          <a:p>
            <a:r>
              <a:rPr lang="en-US" sz="2000" dirty="0"/>
              <a:t>Careful bagging practices (slow, steady) and taking care not to tear the bags when handling them can help to reduce losses.  </a:t>
            </a:r>
          </a:p>
          <a:p>
            <a:r>
              <a:rPr lang="en-US" sz="2000" dirty="0"/>
              <a:t>Using a ground cloth under heaps and inside a vehicle bed can help reduce losses when carrying bulk loads.   </a:t>
            </a:r>
          </a:p>
          <a:p>
            <a:r>
              <a:rPr lang="en-US" sz="2000" dirty="0"/>
              <a:t>Covering the loads if they are on open trucks can reduce spillage and protect from rain and contamination from dust, insects and birds.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5ED62AA2-4856-4C9C-B537-CE81EBBF2286}"/>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01092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(2) storage </a:t>
            </a:r>
            <a:br>
              <a:rPr lang="en-US" dirty="0"/>
            </a:br>
            <a:endParaRPr lang="en-US" dirty="0"/>
          </a:p>
        </p:txBody>
      </p:sp>
      <p:sp>
        <p:nvSpPr>
          <p:cNvPr id="3" name="Content Placeholder 2"/>
          <p:cNvSpPr>
            <a:spLocks noGrp="1"/>
          </p:cNvSpPr>
          <p:nvPr>
            <p:ph idx="1"/>
          </p:nvPr>
        </p:nvSpPr>
        <p:spPr>
          <a:xfrm>
            <a:off x="1769550" y="1717131"/>
            <a:ext cx="7504452" cy="3880773"/>
          </a:xfrm>
        </p:spPr>
        <p:txBody>
          <a:bodyPr>
            <a:normAutofit/>
          </a:bodyPr>
          <a:lstStyle/>
          <a:p>
            <a:pPr lvl="0"/>
            <a:r>
              <a:rPr lang="en-US" sz="2000" dirty="0"/>
              <a:t>Mechanical drying</a:t>
            </a:r>
          </a:p>
          <a:p>
            <a:pPr lvl="0"/>
            <a:r>
              <a:rPr lang="en-US" sz="2000" dirty="0"/>
              <a:t>Temperature and relative humidity control</a:t>
            </a:r>
          </a:p>
          <a:p>
            <a:pPr lvl="0"/>
            <a:r>
              <a:rPr lang="en-US" sz="2000" dirty="0"/>
              <a:t>On-farm storage structures and storage management</a:t>
            </a:r>
          </a:p>
          <a:p>
            <a:pPr lvl="0"/>
            <a:r>
              <a:rPr lang="en-US" sz="2000" dirty="0"/>
              <a:t>Hermetic storage</a:t>
            </a:r>
          </a:p>
          <a:p>
            <a:pPr lvl="0"/>
            <a:r>
              <a:rPr lang="en-US" sz="2000" dirty="0"/>
              <a:t>Mobile storage</a:t>
            </a:r>
          </a:p>
          <a:p>
            <a:pPr lvl="0"/>
            <a:r>
              <a:rPr lang="en-US" sz="2000" dirty="0"/>
              <a:t>Commercial storage / warehouse management </a:t>
            </a:r>
          </a:p>
          <a:p>
            <a:pPr lvl="0"/>
            <a:r>
              <a:rPr lang="en-US" sz="2000" dirty="0"/>
              <a:t>Insect control</a:t>
            </a:r>
          </a:p>
          <a:p>
            <a:pPr lvl="0"/>
            <a:r>
              <a:rPr lang="en-US" sz="2000" dirty="0"/>
              <a:t>Sanitation and inspection</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14</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7E91FE3-358B-42E4-97EF-4D2703764003}"/>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99959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4" y="362812"/>
            <a:ext cx="8596668" cy="886691"/>
          </a:xfrm>
        </p:spPr>
        <p:txBody>
          <a:bodyPr/>
          <a:lstStyle/>
          <a:p>
            <a:r>
              <a:rPr lang="en-US" b="1" dirty="0"/>
              <a:t>Mechanical drying</a:t>
            </a:r>
            <a:endParaRPr lang="en-US" dirty="0"/>
          </a:p>
        </p:txBody>
      </p:sp>
      <p:sp>
        <p:nvSpPr>
          <p:cNvPr id="3" name="Content Placeholder 2"/>
          <p:cNvSpPr>
            <a:spLocks noGrp="1"/>
          </p:cNvSpPr>
          <p:nvPr>
            <p:ph idx="1"/>
          </p:nvPr>
        </p:nvSpPr>
        <p:spPr>
          <a:xfrm>
            <a:off x="494454" y="1144422"/>
            <a:ext cx="8596668" cy="3880773"/>
          </a:xfrm>
        </p:spPr>
        <p:txBody>
          <a:bodyPr>
            <a:normAutofit/>
          </a:bodyPr>
          <a:lstStyle/>
          <a:p>
            <a:r>
              <a:rPr lang="en-US" sz="2000" dirty="0"/>
              <a:t>Solar radiation is usually used to dry cereals and pulses, particularly in the dry season. Drying capacity is limited in the wet season. </a:t>
            </a:r>
          </a:p>
          <a:p>
            <a:r>
              <a:rPr lang="en-US" sz="2000" dirty="0"/>
              <a:t>Adding heat to the load of cereals or pulses during drying can speed the process and result in a more uniformly dried product.  </a:t>
            </a:r>
          </a:p>
          <a:p>
            <a:r>
              <a:rPr lang="en-US" sz="2000" dirty="0"/>
              <a:t>If the crops are harvested during the rainy season, heat assisted drying can be particularly important to prevent postharvest losses in storage.  </a:t>
            </a:r>
          </a:p>
          <a:p>
            <a:r>
              <a:rPr lang="en-US" sz="2000" dirty="0"/>
              <a:t>Heat can be generated by a wide range of sources, including wood or charcoal fire, electric or diesel powered heaters, or solar power.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15</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3736205" y="4401259"/>
            <a:ext cx="5433103" cy="2187925"/>
          </a:xfrm>
          <a:prstGeom prst="rect">
            <a:avLst/>
          </a:prstGeom>
        </p:spPr>
      </p:pic>
      <p:pic>
        <p:nvPicPr>
          <p:cNvPr id="9" name="Picture 8" descr="Diagram&#10;&#10;Description automatically generated">
            <a:extLst>
              <a:ext uri="{FF2B5EF4-FFF2-40B4-BE49-F238E27FC236}">
                <a16:creationId xmlns:a16="http://schemas.microsoft.com/office/drawing/2014/main" id="{3424958F-4B0E-4A80-BB44-7F4A7B5E2E35}"/>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14414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dryers</a:t>
            </a:r>
            <a:br>
              <a:rPr lang="en-US" dirty="0"/>
            </a:br>
            <a:endParaRPr lang="en-US" dirty="0"/>
          </a:p>
        </p:txBody>
      </p:sp>
      <p:sp>
        <p:nvSpPr>
          <p:cNvPr id="3" name="Content Placeholder 2"/>
          <p:cNvSpPr>
            <a:spLocks noGrp="1"/>
          </p:cNvSpPr>
          <p:nvPr>
            <p:ph idx="1"/>
          </p:nvPr>
        </p:nvSpPr>
        <p:spPr>
          <a:xfrm>
            <a:off x="1589346" y="1430347"/>
            <a:ext cx="8596668" cy="4414032"/>
          </a:xfrm>
        </p:spPr>
        <p:txBody>
          <a:bodyPr>
            <a:normAutofit/>
          </a:bodyPr>
          <a:lstStyle/>
          <a:p>
            <a:pPr marL="0" indent="0">
              <a:buNone/>
            </a:pPr>
            <a:r>
              <a:rPr lang="en-US" sz="2000" dirty="0"/>
              <a:t>There are many types of mechanical driers for C&amp;P crops.  </a:t>
            </a:r>
          </a:p>
          <a:p>
            <a:pPr lvl="0"/>
            <a:r>
              <a:rPr lang="en-US" sz="2000" dirty="0"/>
              <a:t>natural air = no heat added, perforated floor (1 cm</a:t>
            </a:r>
            <a:r>
              <a:rPr lang="en-US" sz="2000" baseline="30000" dirty="0"/>
              <a:t>2</a:t>
            </a:r>
            <a:r>
              <a:rPr lang="en-US" sz="2000" dirty="0"/>
              <a:t>/30 cm</a:t>
            </a:r>
            <a:r>
              <a:rPr lang="en-US" sz="2000" baseline="30000" dirty="0"/>
              <a:t>2</a:t>
            </a:r>
            <a:r>
              <a:rPr lang="en-US" sz="2000" dirty="0"/>
              <a:t>), electric fan pushes outside air under floor and through the grain, exhaust opening at top of bin</a:t>
            </a:r>
          </a:p>
          <a:p>
            <a:pPr lvl="0"/>
            <a:r>
              <a:rPr lang="en-US" sz="2000" dirty="0"/>
              <a:t>low heating = small amount of added heat to reduce RH% of air, same as above specs, usually with a gas-powered heater, electric fan</a:t>
            </a:r>
          </a:p>
          <a:p>
            <a:pPr lvl="0"/>
            <a:r>
              <a:rPr lang="en-US" sz="2000" dirty="0"/>
              <a:t>batch-in-bin = 1 meter layer of grain in a bin with a perforated floor, requires adding heat, fan for air flow, and stirring the grain during drying</a:t>
            </a:r>
          </a:p>
          <a:p>
            <a:pPr lvl="0"/>
            <a:r>
              <a:rPr lang="en-US" sz="2000" dirty="0"/>
              <a:t>high temperature = added heat, works best with continuous flow type dryers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16</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71775067-5FBA-4AA0-9824-E54AD4FA9804}"/>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96683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driers for C&amp;P crops</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17</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7963" y="1488281"/>
            <a:ext cx="3844212" cy="3881437"/>
          </a:xfrm>
          <a:prstGeom prst="rect">
            <a:avLst/>
          </a:prstGeom>
          <a:noFill/>
          <a:ln>
            <a:noFill/>
          </a:ln>
        </p:spPr>
      </p:pic>
      <p:sp>
        <p:nvSpPr>
          <p:cNvPr id="9" name="Rectangle 8"/>
          <p:cNvSpPr/>
          <p:nvPr/>
        </p:nvSpPr>
        <p:spPr>
          <a:xfrm>
            <a:off x="2096512" y="5358968"/>
            <a:ext cx="6096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Natural air drying in a 3 meter deep bin, where the drying zone is 30 to 60cm in depth near the center of the load. (Source: www.extension.umn.edu)</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434052" y="1661824"/>
            <a:ext cx="4628618" cy="2493827"/>
          </a:xfrm>
          <a:prstGeom prst="rect">
            <a:avLst/>
          </a:prstGeom>
        </p:spPr>
      </p:pic>
      <p:sp>
        <p:nvSpPr>
          <p:cNvPr id="11" name="Rectangle 10"/>
          <p:cNvSpPr/>
          <p:nvPr/>
        </p:nvSpPr>
        <p:spPr>
          <a:xfrm>
            <a:off x="6854450" y="4200361"/>
            <a:ext cx="3949017"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Heat assisted dryer with false bottom and perforated floor (Source: FAO 1994)</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2" name="Picture 11" descr="Diagram&#10;&#10;Description automatically generated">
            <a:extLst>
              <a:ext uri="{FF2B5EF4-FFF2-40B4-BE49-F238E27FC236}">
                <a16:creationId xmlns:a16="http://schemas.microsoft.com/office/drawing/2014/main" id="{0C249750-E246-4A64-B2A1-C4E14C7D324F}"/>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377403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Measuring moisture content</a:t>
            </a:r>
            <a:br>
              <a:rPr lang="en-US" dirty="0"/>
            </a:br>
            <a:endParaRPr lang="en-US" dirty="0"/>
          </a:p>
        </p:txBody>
      </p:sp>
      <p:sp>
        <p:nvSpPr>
          <p:cNvPr id="3" name="Content Placeholder 2"/>
          <p:cNvSpPr>
            <a:spLocks noGrp="1"/>
          </p:cNvSpPr>
          <p:nvPr>
            <p:ph idx="1"/>
          </p:nvPr>
        </p:nvSpPr>
        <p:spPr>
          <a:xfrm>
            <a:off x="677334" y="1546168"/>
            <a:ext cx="8596668" cy="931026"/>
          </a:xfrm>
        </p:spPr>
        <p:txBody>
          <a:bodyPr>
            <a:normAutofit/>
          </a:bodyPr>
          <a:lstStyle/>
          <a:p>
            <a:r>
              <a:rPr lang="fr-FR" sz="2400" dirty="0"/>
              <a:t>Grain Moisture Testers (resistance type)</a:t>
            </a:r>
            <a:endParaRPr lang="en-US" sz="2400"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18</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384652" y="2306603"/>
            <a:ext cx="2357439" cy="3890356"/>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13363"/>
          <a:stretch/>
        </p:blipFill>
        <p:spPr bwMode="auto">
          <a:xfrm>
            <a:off x="5413395" y="2477193"/>
            <a:ext cx="2743200" cy="3311891"/>
          </a:xfrm>
          <a:prstGeom prst="rect">
            <a:avLst/>
          </a:prstGeom>
          <a:ln>
            <a:noFill/>
          </a:ln>
          <a:extLst>
            <a:ext uri="{53640926-AAD7-44D8-BBD7-CCE9431645EC}">
              <a14:shadowObscured xmlns:a14="http://schemas.microsoft.com/office/drawing/2010/main"/>
            </a:ext>
          </a:extLst>
        </p:spPr>
      </p:pic>
      <p:pic>
        <p:nvPicPr>
          <p:cNvPr id="8" name="Picture 7" descr="Diagram&#10;&#10;Description automatically generated">
            <a:extLst>
              <a:ext uri="{FF2B5EF4-FFF2-40B4-BE49-F238E27FC236}">
                <a16:creationId xmlns:a16="http://schemas.microsoft.com/office/drawing/2014/main" id="{B7B4E536-D6F8-4CC1-B2FC-12D0A6F56E57}"/>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316321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1.1.10</a:t>
            </a:r>
            <a:r>
              <a:rPr lang="en-US" dirty="0"/>
              <a:t> </a:t>
            </a:r>
            <a:r>
              <a:rPr lang="en-US" b="1" dirty="0"/>
              <a:t>Reducing Postharvest Losses in SSA: Cereals and Pulses</a:t>
            </a:r>
            <a:br>
              <a:rPr lang="en-US" dirty="0"/>
            </a:br>
            <a:endParaRPr lang="en-US" dirty="0"/>
          </a:p>
        </p:txBody>
      </p:sp>
      <p:sp>
        <p:nvSpPr>
          <p:cNvPr id="3" name="Content Placeholder 2"/>
          <p:cNvSpPr>
            <a:spLocks noGrp="1"/>
          </p:cNvSpPr>
          <p:nvPr>
            <p:ph idx="1"/>
          </p:nvPr>
        </p:nvSpPr>
        <p:spPr>
          <a:xfrm>
            <a:off x="2005746" y="1751410"/>
            <a:ext cx="9105053" cy="4279064"/>
          </a:xfrm>
        </p:spPr>
        <p:txBody>
          <a:bodyPr>
            <a:normAutofit fontScale="92500"/>
          </a:bodyPr>
          <a:lstStyle/>
          <a:p>
            <a:pPr marL="0" indent="0">
              <a:buNone/>
            </a:pPr>
            <a:r>
              <a:rPr lang="en-US" sz="2000" b="1" dirty="0"/>
              <a:t>Learning objectives for Practitioners:</a:t>
            </a:r>
            <a:endParaRPr lang="en-US" sz="2000" dirty="0"/>
          </a:p>
          <a:p>
            <a:pPr lvl="0"/>
            <a:r>
              <a:rPr lang="en-US" sz="2000" dirty="0"/>
              <a:t>to gain an understanding of the many options available for addressing the causes of food losses identified in food loss assessments (FLA) for cereals and pulses. </a:t>
            </a:r>
          </a:p>
          <a:p>
            <a:pPr lvl="0"/>
            <a:r>
              <a:rPr lang="en-US" sz="2000" dirty="0"/>
              <a:t>to be introduced to key postharvest technologies, improved handling practices and management skills that can help the 5 beneficiary groups reduce postharvest food losses for cereals and pulses</a:t>
            </a:r>
          </a:p>
          <a:p>
            <a:pPr lvl="0"/>
            <a:r>
              <a:rPr lang="en-US" sz="2000" dirty="0"/>
              <a:t>to be able to use a simple worksheet to calculate the local costs and expected benefits for any new or improved practice or technology by estimating relative changes in comparison to the current practice or technology</a:t>
            </a:r>
          </a:p>
          <a:p>
            <a:pPr lvl="0"/>
            <a:r>
              <a:rPr lang="en-US" sz="2000" dirty="0"/>
              <a:t>to be made aware of topics or areas of training/extension and advocacy that are needed to solve postharvest problems for a variety of cereals and pulses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6423E54-5D71-4126-89B4-4143E01705BB}"/>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23847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Temperature and relative humidity control</a:t>
            </a:r>
            <a:br>
              <a:rPr lang="en-US" dirty="0"/>
            </a:br>
            <a:endParaRPr lang="en-US" dirty="0"/>
          </a:p>
        </p:txBody>
      </p:sp>
      <p:sp>
        <p:nvSpPr>
          <p:cNvPr id="3" name="Content Placeholder 2"/>
          <p:cNvSpPr>
            <a:spLocks noGrp="1"/>
          </p:cNvSpPr>
          <p:nvPr>
            <p:ph idx="1"/>
          </p:nvPr>
        </p:nvSpPr>
        <p:spPr>
          <a:xfrm>
            <a:off x="1797666" y="1556006"/>
            <a:ext cx="8596668" cy="3880773"/>
          </a:xfrm>
        </p:spPr>
        <p:txBody>
          <a:bodyPr>
            <a:normAutofit lnSpcReduction="10000"/>
          </a:bodyPr>
          <a:lstStyle/>
          <a:p>
            <a:r>
              <a:rPr lang="en-US" sz="2400" dirty="0"/>
              <a:t>Keeping the C&amp;P crops cool and dry will help to increase storage life and reduce postharvest losses.  </a:t>
            </a:r>
          </a:p>
          <a:p>
            <a:r>
              <a:rPr lang="en-US" sz="2400" dirty="0"/>
              <a:t>The allowable storage time for grains is reduced by approximately one-half for each 6°C increase in grain temperature.  </a:t>
            </a:r>
          </a:p>
          <a:p>
            <a:pPr marL="0" indent="0">
              <a:buNone/>
            </a:pPr>
            <a:r>
              <a:rPr lang="en-US" sz="2400" dirty="0"/>
              <a:t>Allowable storage time (AST) of 13% moisture maize:</a:t>
            </a:r>
          </a:p>
          <a:p>
            <a:r>
              <a:rPr lang="en-US" sz="2400" dirty="0"/>
              <a:t>about 9 months at 15°C </a:t>
            </a:r>
          </a:p>
          <a:p>
            <a:r>
              <a:rPr lang="en-US" sz="2400" dirty="0"/>
              <a:t>about 5 months at 21°C </a:t>
            </a:r>
          </a:p>
          <a:p>
            <a:r>
              <a:rPr lang="en-US" sz="2400" dirty="0"/>
              <a:t>only 3 months at 27°C</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C6FA0E4-DC6A-4412-9E4A-4092DF7AA186}"/>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94352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On-farm storage structures and storage management</a:t>
            </a:r>
            <a:br>
              <a:rPr lang="en-US" dirty="0"/>
            </a:br>
            <a:endParaRPr lang="en-US" dirty="0"/>
          </a:p>
        </p:txBody>
      </p:sp>
      <p:sp>
        <p:nvSpPr>
          <p:cNvPr id="3" name="Content Placeholder 2"/>
          <p:cNvSpPr>
            <a:spLocks noGrp="1"/>
          </p:cNvSpPr>
          <p:nvPr>
            <p:ph idx="1"/>
          </p:nvPr>
        </p:nvSpPr>
        <p:spPr>
          <a:xfrm>
            <a:off x="684090" y="1488465"/>
            <a:ext cx="8596668" cy="1413884"/>
          </a:xfrm>
        </p:spPr>
        <p:txBody>
          <a:bodyPr/>
          <a:lstStyle/>
          <a:p>
            <a:r>
              <a:rPr lang="en-US" sz="2000" dirty="0"/>
              <a:t>The traditional storage practices for maize in Kenya observed during the FLA (FAO 2014) were examples of the type of practices that can be improved by proper management. </a:t>
            </a:r>
          </a:p>
          <a:p>
            <a:endParaRPr lang="en-US" dirty="0"/>
          </a:p>
        </p:txBody>
      </p:sp>
      <p:sp>
        <p:nvSpPr>
          <p:cNvPr id="6" name="TextBox 5"/>
          <p:cNvSpPr txBox="1"/>
          <p:nvPr/>
        </p:nvSpPr>
        <p:spPr>
          <a:xfrm>
            <a:off x="10083184" y="5676268"/>
            <a:ext cx="1440565" cy="646331"/>
          </a:xfrm>
          <a:prstGeom prst="rect">
            <a:avLst/>
          </a:prstGeom>
          <a:noFill/>
        </p:spPr>
        <p:txBody>
          <a:bodyPr wrap="square" rtlCol="0">
            <a:spAutoFit/>
          </a:bodyPr>
          <a:lstStyle/>
          <a:p>
            <a:r>
              <a:rPr lang="en-US" dirty="0"/>
              <a:t>Mod. 1.2 Slide 20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133583" y="2597150"/>
            <a:ext cx="7547208" cy="3947160"/>
          </a:xfrm>
          <a:prstGeom prst="rect">
            <a:avLst/>
          </a:prstGeom>
        </p:spPr>
      </p:pic>
      <p:pic>
        <p:nvPicPr>
          <p:cNvPr id="9" name="Picture 8" descr="Diagram&#10;&#10;Description automatically generated">
            <a:extLst>
              <a:ext uri="{FF2B5EF4-FFF2-40B4-BE49-F238E27FC236}">
                <a16:creationId xmlns:a16="http://schemas.microsoft.com/office/drawing/2014/main" id="{FFCA317E-40E9-4A75-9A38-EC552D204F77}"/>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53520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“Gorongosa silos” </a:t>
            </a:r>
          </a:p>
        </p:txBody>
      </p:sp>
      <p:sp>
        <p:nvSpPr>
          <p:cNvPr id="3" name="Content Placeholder 2"/>
          <p:cNvSpPr>
            <a:spLocks noGrp="1"/>
          </p:cNvSpPr>
          <p:nvPr>
            <p:ph idx="1"/>
          </p:nvPr>
        </p:nvSpPr>
        <p:spPr>
          <a:xfrm>
            <a:off x="677334" y="1495570"/>
            <a:ext cx="3628659" cy="3880773"/>
          </a:xfrm>
        </p:spPr>
        <p:txBody>
          <a:bodyPr>
            <a:normAutofit/>
          </a:bodyPr>
          <a:lstStyle/>
          <a:p>
            <a:r>
              <a:rPr lang="en-US" sz="2000" dirty="0"/>
              <a:t>Can be more affordable than metal silos, and are based on locally developed technology. </a:t>
            </a:r>
          </a:p>
          <a:p>
            <a:r>
              <a:rPr lang="en-US" sz="2000" dirty="0"/>
              <a:t>Made mainly of mud and clay bricks, with a supporting structure of cement and iron rods, these silos can last for up to 20 years with good maintenance.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3213360" y="5398472"/>
            <a:ext cx="6096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Gorongosa silo for maize storage.</a:t>
            </a:r>
            <a:endParaRPr lang="en-US" sz="1600" dirty="0">
              <a:latin typeface="Calibri" panose="020F0502020204030204" pitchFamily="34" charset="0"/>
              <a:ea typeface="SimSun" panose="02010600030101010101" pitchFamily="2" charset="-122"/>
              <a:cs typeface="Arial" panose="020B0604020202020204" pitchFamily="34" charset="0"/>
            </a:endParaRPr>
          </a:p>
          <a:p>
            <a:r>
              <a:rPr lang="fr-FR" dirty="0">
                <a:latin typeface="Times New Roman" panose="02020603050405020304" pitchFamily="18" charset="0"/>
                <a:ea typeface="SimSun" panose="02010600030101010101" pitchFamily="2" charset="-122"/>
                <a:cs typeface="Arial" panose="020B0604020202020204" pitchFamily="34" charset="0"/>
              </a:rPr>
              <a:t>Source: </a:t>
            </a:r>
            <a:r>
              <a:rPr lang="fr-FR" u="sng" dirty="0">
                <a:solidFill>
                  <a:srgbClr val="0563C1"/>
                </a:solidFill>
                <a:latin typeface="Times New Roman" panose="02020603050405020304" pitchFamily="18" charset="0"/>
                <a:ea typeface="SimSun" panose="02010600030101010101" pitchFamily="2" charset="-122"/>
                <a:cs typeface="Arial" panose="020B0604020202020204" pitchFamily="34" charset="0"/>
                <a:hlinkClick r:id="rId3"/>
              </a:rPr>
              <a:t>http://www.fao.org/in-action/improved-post-harvest-handling-raises-incomes-for-mozambique-farmers/en/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4588625" y="1495571"/>
            <a:ext cx="3408219" cy="3880772"/>
          </a:xfrm>
          <a:prstGeom prst="rect">
            <a:avLst/>
          </a:prstGeom>
        </p:spPr>
      </p:pic>
      <p:sp>
        <p:nvSpPr>
          <p:cNvPr id="11" name="Rectangle 10"/>
          <p:cNvSpPr/>
          <p:nvPr/>
        </p:nvSpPr>
        <p:spPr>
          <a:xfrm>
            <a:off x="8278551" y="2053256"/>
            <a:ext cx="2311864" cy="2031325"/>
          </a:xfrm>
          <a:prstGeom prst="rect">
            <a:avLst/>
          </a:prstGeom>
          <a:ln>
            <a:solidFill>
              <a:schemeClr val="tx1"/>
            </a:solidFill>
          </a:ln>
        </p:spPr>
        <p:txBody>
          <a:bodyPr wrap="square">
            <a:spAutoFit/>
          </a:bodyPr>
          <a:lstStyle/>
          <a:p>
            <a:r>
              <a:rPr lang="en-US" dirty="0">
                <a:latin typeface="Times New Roman" panose="02020603050405020304" pitchFamily="18" charset="0"/>
                <a:ea typeface="SimSun" panose="02010600030101010101" pitchFamily="2" charset="-122"/>
              </a:rPr>
              <a:t>Typical maize losses of 30% experienced in Mozambique can be decreased to less than 5%, and maize can be stored for up to 10 months. </a:t>
            </a:r>
            <a:endParaRPr lang="en-US" dirty="0"/>
          </a:p>
        </p:txBody>
      </p:sp>
      <p:pic>
        <p:nvPicPr>
          <p:cNvPr id="12" name="Picture 11" descr="Diagram&#10;&#10;Description automatically generated">
            <a:extLst>
              <a:ext uri="{FF2B5EF4-FFF2-40B4-BE49-F238E27FC236}">
                <a16:creationId xmlns:a16="http://schemas.microsoft.com/office/drawing/2014/main" id="{8A562790-CAB9-47FE-9FDE-C91C8959524F}"/>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258419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Underground pit storage</a:t>
            </a:r>
            <a:br>
              <a:rPr lang="en-US" dirty="0"/>
            </a:br>
            <a:endParaRPr lang="en-US" dirty="0"/>
          </a:p>
        </p:txBody>
      </p:sp>
      <p:sp>
        <p:nvSpPr>
          <p:cNvPr id="3" name="Content Placeholder 2"/>
          <p:cNvSpPr>
            <a:spLocks noGrp="1"/>
          </p:cNvSpPr>
          <p:nvPr>
            <p:ph idx="1"/>
          </p:nvPr>
        </p:nvSpPr>
        <p:spPr>
          <a:xfrm>
            <a:off x="677334" y="1213659"/>
            <a:ext cx="8285930" cy="2560320"/>
          </a:xfrm>
        </p:spPr>
        <p:txBody>
          <a:bodyPr/>
          <a:lstStyle/>
          <a:p>
            <a:r>
              <a:rPr lang="en-US" sz="2000" dirty="0"/>
              <a:t>The combination of underground (cool) and plastic container (dry) is being used for improved maize storage in Ethiopia. </a:t>
            </a:r>
          </a:p>
          <a:p>
            <a:r>
              <a:rPr lang="en-US" sz="2000" dirty="0"/>
              <a:t>The pit is lined with heavyweight plastic tarpaulins, sealed and covered to prevent damage from insects, rodents, fire and moisture. </a:t>
            </a:r>
          </a:p>
          <a:p>
            <a:r>
              <a:rPr lang="en-US" sz="2000" dirty="0"/>
              <a:t>Postharvest losses were reduced to less than 1% after 6 months of storage. </a:t>
            </a:r>
          </a:p>
          <a:p>
            <a:endParaRPr lang="en-US" dirty="0"/>
          </a:p>
        </p:txBody>
      </p:sp>
      <p:sp>
        <p:nvSpPr>
          <p:cNvPr id="6" name="TextBox 5"/>
          <p:cNvSpPr txBox="1"/>
          <p:nvPr/>
        </p:nvSpPr>
        <p:spPr>
          <a:xfrm>
            <a:off x="10186014" y="5867756"/>
            <a:ext cx="1440565" cy="646331"/>
          </a:xfrm>
          <a:prstGeom prst="rect">
            <a:avLst/>
          </a:prstGeom>
          <a:noFill/>
        </p:spPr>
        <p:txBody>
          <a:bodyPr wrap="square" rtlCol="0">
            <a:spAutoFit/>
          </a:bodyPr>
          <a:lstStyle/>
          <a:p>
            <a:r>
              <a:rPr lang="en-US" dirty="0"/>
              <a:t>Mod. 1.2 Slide 22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8820880" y="1270000"/>
            <a:ext cx="2085417" cy="2033090"/>
          </a:xfrm>
          <a:prstGeom prst="rect">
            <a:avLst/>
          </a:prstGeom>
          <a:ln>
            <a:solidFill>
              <a:schemeClr val="tx1"/>
            </a:solidFill>
          </a:ln>
        </p:spPr>
        <p:txBody>
          <a:bodyPr wrap="square">
            <a:spAutoFit/>
          </a:bodyPr>
          <a:lstStyle/>
          <a:p>
            <a:r>
              <a:rPr lang="en-US" dirty="0">
                <a:latin typeface="Times New Roman" panose="02020603050405020304" pitchFamily="18" charset="0"/>
                <a:ea typeface="SimSun" panose="02010600030101010101" pitchFamily="2" charset="-122"/>
              </a:rPr>
              <a:t>Underground storage is very risky and difficult to monitor and is not recommended as a household level storage solution</a:t>
            </a:r>
            <a:endParaRPr lang="en-US" dirty="0"/>
          </a:p>
        </p:txBody>
      </p:sp>
      <p:pic>
        <p:nvPicPr>
          <p:cNvPr id="9" name="Picture 8"/>
          <p:cNvPicPr>
            <a:picLocks noChangeAspect="1"/>
          </p:cNvPicPr>
          <p:nvPr/>
        </p:nvPicPr>
        <p:blipFill>
          <a:blip r:embed="rId3"/>
          <a:stretch>
            <a:fillRect/>
          </a:stretch>
        </p:blipFill>
        <p:spPr>
          <a:xfrm>
            <a:off x="2127032" y="3554911"/>
            <a:ext cx="7937936" cy="2959176"/>
          </a:xfrm>
          <a:prstGeom prst="rect">
            <a:avLst/>
          </a:prstGeom>
        </p:spPr>
      </p:pic>
      <p:pic>
        <p:nvPicPr>
          <p:cNvPr id="10" name="Picture 9" descr="Diagram&#10;&#10;Description automatically generated">
            <a:extLst>
              <a:ext uri="{FF2B5EF4-FFF2-40B4-BE49-F238E27FC236}">
                <a16:creationId xmlns:a16="http://schemas.microsoft.com/office/drawing/2014/main" id="{543646AE-D953-468D-88F9-F3CF6C96C96A}"/>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10911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770313"/>
          </a:xfrm>
        </p:spPr>
        <p:txBody>
          <a:bodyPr/>
          <a:lstStyle/>
          <a:p>
            <a:r>
              <a:rPr lang="en-US" b="1" dirty="0"/>
              <a:t>Hermetic storage</a:t>
            </a:r>
            <a:endParaRPr lang="en-US" dirty="0"/>
          </a:p>
        </p:txBody>
      </p:sp>
      <p:sp>
        <p:nvSpPr>
          <p:cNvPr id="3" name="Content Placeholder 2"/>
          <p:cNvSpPr>
            <a:spLocks noGrp="1"/>
          </p:cNvSpPr>
          <p:nvPr>
            <p:ph idx="1"/>
          </p:nvPr>
        </p:nvSpPr>
        <p:spPr>
          <a:xfrm>
            <a:off x="372686" y="1084003"/>
            <a:ext cx="9813328" cy="2776451"/>
          </a:xfrm>
        </p:spPr>
        <p:txBody>
          <a:bodyPr/>
          <a:lstStyle/>
          <a:p>
            <a:r>
              <a:rPr lang="en-US" sz="2400" dirty="0"/>
              <a:t>Storage of dried cereals and pulses can be extended by excluding oxygen and moisture.  </a:t>
            </a:r>
          </a:p>
          <a:p>
            <a:r>
              <a:rPr lang="en-US" sz="2400" dirty="0"/>
              <a:t>Hermetic storage bags or structures do this by sealing out light, air, water and pests.</a:t>
            </a:r>
          </a:p>
          <a:p>
            <a:r>
              <a:rPr lang="en-US" sz="2400" dirty="0"/>
              <a:t>Cowpea storage in PICS bags in Nigeria for 6 months (SSA 2014)</a:t>
            </a:r>
          </a:p>
          <a:p>
            <a:endParaRPr lang="en-US" dirty="0"/>
          </a:p>
        </p:txBody>
      </p:sp>
      <p:sp>
        <p:nvSpPr>
          <p:cNvPr id="6" name="TextBox 5"/>
          <p:cNvSpPr txBox="1"/>
          <p:nvPr/>
        </p:nvSpPr>
        <p:spPr>
          <a:xfrm>
            <a:off x="10186014" y="5823816"/>
            <a:ext cx="1440565" cy="646331"/>
          </a:xfrm>
          <a:prstGeom prst="rect">
            <a:avLst/>
          </a:prstGeom>
          <a:noFill/>
        </p:spPr>
        <p:txBody>
          <a:bodyPr wrap="square" rtlCol="0">
            <a:spAutoFit/>
          </a:bodyPr>
          <a:lstStyle/>
          <a:p>
            <a:r>
              <a:rPr lang="en-US" dirty="0"/>
              <a:t>Mod. 1.2 Slide 23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396527" y="5767192"/>
            <a:ext cx="7069205"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PICS bags being demonstrated in Nigeria (Left). </a:t>
            </a:r>
            <a:r>
              <a:rPr lang="it-IT" dirty="0">
                <a:latin typeface="Times New Roman" panose="02020603050405020304" pitchFamily="18" charset="0"/>
                <a:ea typeface="SimSun" panose="02010600030101010101" pitchFamily="2" charset="-122"/>
                <a:cs typeface="Arial" panose="020B0604020202020204" pitchFamily="34" charset="0"/>
              </a:rPr>
              <a:t>(Photo credit: Sasakawa Africa Association) and a Zero fly bag (Right) being promoted during an event in Ethiopia (FAO) (Photo credit: Joseph Mpagalile FAO).</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t="12116"/>
          <a:stretch/>
        </p:blipFill>
        <p:spPr bwMode="auto">
          <a:xfrm>
            <a:off x="3576638" y="3313854"/>
            <a:ext cx="2541905" cy="2475230"/>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581562" y="3294169"/>
            <a:ext cx="2884170" cy="2494915"/>
          </a:xfrm>
          <a:prstGeom prst="rect">
            <a:avLst/>
          </a:prstGeom>
          <a:noFill/>
          <a:ln>
            <a:noFill/>
          </a:ln>
        </p:spPr>
      </p:pic>
      <p:pic>
        <p:nvPicPr>
          <p:cNvPr id="11" name="Picture 10" descr="Diagram&#10;&#10;Description automatically generated">
            <a:extLst>
              <a:ext uri="{FF2B5EF4-FFF2-40B4-BE49-F238E27FC236}">
                <a16:creationId xmlns:a16="http://schemas.microsoft.com/office/drawing/2014/main" id="{8FDC708B-B8BF-48D0-8806-33FA45DE8CCD}"/>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23206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“Cocoons” for hermetic storage </a:t>
            </a:r>
          </a:p>
        </p:txBody>
      </p:sp>
      <p:sp>
        <p:nvSpPr>
          <p:cNvPr id="3" name="Content Placeholder 2"/>
          <p:cNvSpPr>
            <a:spLocks noGrp="1"/>
          </p:cNvSpPr>
          <p:nvPr>
            <p:ph idx="1"/>
          </p:nvPr>
        </p:nvSpPr>
        <p:spPr>
          <a:xfrm>
            <a:off x="345017" y="1445694"/>
            <a:ext cx="9630256" cy="2544415"/>
          </a:xfrm>
        </p:spPr>
        <p:txBody>
          <a:bodyPr/>
          <a:lstStyle/>
          <a:p>
            <a:r>
              <a:rPr lang="en-US" sz="2000" dirty="0"/>
              <a:t>“Cocoons” are used for hermetic storage of larger quantities of C&amp;P crops.  </a:t>
            </a:r>
          </a:p>
          <a:p>
            <a:r>
              <a:rPr lang="en-US" sz="2000" dirty="0"/>
              <a:t>The crops are in sacks and stacked inside the water-proof and airtight cocoon for long term storage.  </a:t>
            </a:r>
          </a:p>
          <a:p>
            <a:r>
              <a:rPr lang="en-US" sz="2000" dirty="0"/>
              <a:t>A unit can store from five to 300 tonnes of cereals or pulses for up to one year with minimal postharvest losses – typically, less than 1% (GrainPro.com).</a:t>
            </a:r>
          </a:p>
          <a:p>
            <a:endParaRPr lang="en-US" dirty="0"/>
          </a:p>
        </p:txBody>
      </p:sp>
      <p:sp>
        <p:nvSpPr>
          <p:cNvPr id="6" name="TextBox 5"/>
          <p:cNvSpPr txBox="1"/>
          <p:nvPr/>
        </p:nvSpPr>
        <p:spPr>
          <a:xfrm>
            <a:off x="10253523" y="5897979"/>
            <a:ext cx="1440565" cy="646331"/>
          </a:xfrm>
          <a:prstGeom prst="rect">
            <a:avLst/>
          </a:prstGeom>
          <a:noFill/>
        </p:spPr>
        <p:txBody>
          <a:bodyPr wrap="square" rtlCol="0">
            <a:spAutoFit/>
          </a:bodyPr>
          <a:lstStyle/>
          <a:p>
            <a:r>
              <a:rPr lang="en-US" dirty="0"/>
              <a:t>Mod. 1.2 Slide 24</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1930718" y="3316003"/>
            <a:ext cx="8060396" cy="3215640"/>
          </a:xfrm>
          <a:prstGeom prst="rect">
            <a:avLst/>
          </a:prstGeom>
        </p:spPr>
      </p:pic>
      <p:pic>
        <p:nvPicPr>
          <p:cNvPr id="9" name="Picture 8" descr="Diagram&#10;&#10;Description automatically generated">
            <a:extLst>
              <a:ext uri="{FF2B5EF4-FFF2-40B4-BE49-F238E27FC236}">
                <a16:creationId xmlns:a16="http://schemas.microsoft.com/office/drawing/2014/main" id="{7C6C322E-B844-44C4-8A72-13B90F87F9B2}"/>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04481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Silos made of plastic, metal or cement</a:t>
            </a:r>
            <a:r>
              <a:rPr lang="en-US" dirty="0"/>
              <a:t>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25</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682240" y="5665854"/>
            <a:ext cx="6096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Metal silo promoted by FAO in Malawi (left) and a silo made from a plastic water barrel in Uganda (right; Photo credit: Sasakawa Africa Association).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018128" y="1529542"/>
            <a:ext cx="3235516" cy="4136312"/>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6354370" y="1529542"/>
            <a:ext cx="3111362" cy="4136312"/>
          </a:xfrm>
          <a:prstGeom prst="rect">
            <a:avLst/>
          </a:prstGeom>
        </p:spPr>
      </p:pic>
      <p:pic>
        <p:nvPicPr>
          <p:cNvPr id="11" name="Picture 10" descr="Diagram&#10;&#10;Description automatically generated">
            <a:extLst>
              <a:ext uri="{FF2B5EF4-FFF2-40B4-BE49-F238E27FC236}">
                <a16:creationId xmlns:a16="http://schemas.microsoft.com/office/drawing/2014/main" id="{C374A820-30F4-4783-8490-5C5766B1DF01}"/>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81582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6" y="313690"/>
            <a:ext cx="9281121" cy="1320800"/>
          </a:xfrm>
        </p:spPr>
        <p:txBody>
          <a:bodyPr/>
          <a:lstStyle/>
          <a:p>
            <a:r>
              <a:rPr lang="en-US" dirty="0"/>
              <a:t>Reducing losses in storage: maize in Uganda</a:t>
            </a:r>
          </a:p>
        </p:txBody>
      </p:sp>
      <p:sp>
        <p:nvSpPr>
          <p:cNvPr id="3" name="Content Placeholder 2"/>
          <p:cNvSpPr>
            <a:spLocks noGrp="1"/>
          </p:cNvSpPr>
          <p:nvPr>
            <p:ph idx="1"/>
          </p:nvPr>
        </p:nvSpPr>
        <p:spPr>
          <a:xfrm>
            <a:off x="345016" y="974090"/>
            <a:ext cx="9663508" cy="3880773"/>
          </a:xfrm>
        </p:spPr>
        <p:txBody>
          <a:bodyPr/>
          <a:lstStyle/>
          <a:p>
            <a:r>
              <a:rPr lang="en-US" sz="2000" dirty="0"/>
              <a:t>Any of the improved technologies that have been described for on-farm storage will help to reduce losses when compared to traditional storage practices.  </a:t>
            </a:r>
          </a:p>
          <a:p>
            <a:r>
              <a:rPr lang="en-US" sz="2000" dirty="0"/>
              <a:t>WFP studies have documented that losses of maize in Uganda can be reduced to as low as 1 to 2% by using silos or improved storage bags (WFP 2014).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26</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10938" y="2493819"/>
            <a:ext cx="6783186" cy="4364182"/>
          </a:xfrm>
          <a:prstGeom prst="rect">
            <a:avLst/>
          </a:prstGeom>
        </p:spPr>
      </p:pic>
      <p:pic>
        <p:nvPicPr>
          <p:cNvPr id="9" name="Picture 8" descr="Diagram&#10;&#10;Description automatically generated">
            <a:extLst>
              <a:ext uri="{FF2B5EF4-FFF2-40B4-BE49-F238E27FC236}">
                <a16:creationId xmlns:a16="http://schemas.microsoft.com/office/drawing/2014/main" id="{7F24619C-B72C-43C2-98BC-18FB3BD7B815}"/>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789320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19" y="313690"/>
            <a:ext cx="8596668" cy="1320800"/>
          </a:xfrm>
        </p:spPr>
        <p:txBody>
          <a:bodyPr/>
          <a:lstStyle/>
          <a:p>
            <a:r>
              <a:rPr lang="en-US" b="1" dirty="0"/>
              <a:t>Mobile storage</a:t>
            </a:r>
            <a:br>
              <a:rPr lang="en-US" dirty="0"/>
            </a:br>
            <a:endParaRPr lang="en-US" dirty="0"/>
          </a:p>
        </p:txBody>
      </p:sp>
      <p:sp>
        <p:nvSpPr>
          <p:cNvPr id="3" name="Content Placeholder 2"/>
          <p:cNvSpPr>
            <a:spLocks noGrp="1"/>
          </p:cNvSpPr>
          <p:nvPr>
            <p:ph idx="1"/>
          </p:nvPr>
        </p:nvSpPr>
        <p:spPr>
          <a:xfrm>
            <a:off x="497719" y="1067436"/>
            <a:ext cx="8596668" cy="1567542"/>
          </a:xfrm>
        </p:spPr>
        <p:txBody>
          <a:bodyPr/>
          <a:lstStyle/>
          <a:p>
            <a:r>
              <a:rPr lang="en-US" sz="2000" dirty="0"/>
              <a:t>Storage silos can be constructed on wheels, to enable the users to move them to where they are needed.  In Nigeria is it possible to rent a mobile storage unit and have it delivered to the farm or marketplace.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27</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101720" y="2517297"/>
            <a:ext cx="8436316" cy="3227614"/>
          </a:xfrm>
          <a:prstGeom prst="rect">
            <a:avLst/>
          </a:prstGeom>
        </p:spPr>
      </p:pic>
      <p:pic>
        <p:nvPicPr>
          <p:cNvPr id="9" name="Picture 8" descr="Diagram&#10;&#10;Description automatically generated">
            <a:extLst>
              <a:ext uri="{FF2B5EF4-FFF2-40B4-BE49-F238E27FC236}">
                <a16:creationId xmlns:a16="http://schemas.microsoft.com/office/drawing/2014/main" id="{373FE2B1-A2A0-4549-8CB2-08E6CBACC3B4}"/>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76552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609600"/>
            <a:ext cx="9105053" cy="1320800"/>
          </a:xfrm>
        </p:spPr>
        <p:txBody>
          <a:bodyPr>
            <a:normAutofit fontScale="90000"/>
          </a:bodyPr>
          <a:lstStyle/>
          <a:p>
            <a:r>
              <a:rPr lang="en-US" b="1" dirty="0"/>
              <a:t>Commercial storage / warehouse management </a:t>
            </a:r>
            <a:br>
              <a:rPr lang="en-US" dirty="0"/>
            </a:br>
            <a:endParaRPr lang="en-US" dirty="0"/>
          </a:p>
        </p:txBody>
      </p:sp>
      <p:sp>
        <p:nvSpPr>
          <p:cNvPr id="3" name="Content Placeholder 2"/>
          <p:cNvSpPr>
            <a:spLocks noGrp="1"/>
          </p:cNvSpPr>
          <p:nvPr>
            <p:ph idx="1"/>
          </p:nvPr>
        </p:nvSpPr>
        <p:spPr>
          <a:xfrm>
            <a:off x="1930718" y="1350498"/>
            <a:ext cx="6262737" cy="5401994"/>
          </a:xfrm>
        </p:spPr>
        <p:txBody>
          <a:bodyPr/>
          <a:lstStyle/>
          <a:p>
            <a:pPr marL="0" indent="0">
              <a:buNone/>
            </a:pPr>
            <a:r>
              <a:rPr lang="en-US" sz="2000" dirty="0"/>
              <a:t>Large scale storage of C&amp;P crops in SSA is commonly found in large cities, where sacks of cereals or pulses are kept in government owned or commercially managed warehouses.  </a:t>
            </a:r>
          </a:p>
          <a:p>
            <a:pPr marL="0" indent="0">
              <a:buNone/>
            </a:pPr>
            <a:r>
              <a:rPr lang="en-US" sz="2000" dirty="0"/>
              <a:t>Common problems that lead to postharvest losses include:</a:t>
            </a:r>
          </a:p>
          <a:p>
            <a:pPr lvl="0"/>
            <a:r>
              <a:rPr lang="en-US" sz="2000" dirty="0"/>
              <a:t>Failure to enforce quality standards at intake</a:t>
            </a:r>
          </a:p>
          <a:p>
            <a:pPr lvl="0"/>
            <a:r>
              <a:rPr lang="en-US" sz="2000" dirty="0"/>
              <a:t>Poor temperature management</a:t>
            </a:r>
          </a:p>
          <a:p>
            <a:pPr lvl="0"/>
            <a:r>
              <a:rPr lang="en-US" sz="2000" dirty="0"/>
              <a:t>Poor sanitation</a:t>
            </a:r>
          </a:p>
          <a:p>
            <a:pPr lvl="0"/>
            <a:r>
              <a:rPr lang="en-US" sz="2000" dirty="0"/>
              <a:t>Poor pest management practices</a:t>
            </a:r>
          </a:p>
          <a:p>
            <a:pPr lvl="0"/>
            <a:r>
              <a:rPr lang="en-US" sz="2000" dirty="0"/>
              <a:t>Lack of inspection and removal of damaged/decayed product</a:t>
            </a:r>
          </a:p>
          <a:p>
            <a:pPr lvl="0"/>
            <a:r>
              <a:rPr lang="en-US" sz="2000" dirty="0"/>
              <a:t>Poor inventory management</a:t>
            </a:r>
          </a:p>
          <a:p>
            <a:endParaRPr lang="en-US" dirty="0"/>
          </a:p>
        </p:txBody>
      </p:sp>
      <p:sp>
        <p:nvSpPr>
          <p:cNvPr id="6" name="TextBox 5"/>
          <p:cNvSpPr txBox="1"/>
          <p:nvPr/>
        </p:nvSpPr>
        <p:spPr>
          <a:xfrm>
            <a:off x="10592524" y="5998073"/>
            <a:ext cx="1440565" cy="646331"/>
          </a:xfrm>
          <a:prstGeom prst="rect">
            <a:avLst/>
          </a:prstGeom>
          <a:noFill/>
        </p:spPr>
        <p:txBody>
          <a:bodyPr wrap="square" rtlCol="0">
            <a:spAutoFit/>
          </a:bodyPr>
          <a:lstStyle/>
          <a:p>
            <a:r>
              <a:rPr lang="en-US" dirty="0"/>
              <a:t>Mod. 1.2 Slide 28</a:t>
            </a:r>
          </a:p>
        </p:txBody>
      </p:sp>
      <p:pic>
        <p:nvPicPr>
          <p:cNvPr id="8" name="Picture 7"/>
          <p:cNvPicPr>
            <a:picLocks noChangeAspect="1"/>
          </p:cNvPicPr>
          <p:nvPr/>
        </p:nvPicPr>
        <p:blipFill rotWithShape="1">
          <a:blip r:embed="rId2"/>
          <a:srcRect t="2822"/>
          <a:stretch/>
        </p:blipFill>
        <p:spPr>
          <a:xfrm>
            <a:off x="7995560" y="2307168"/>
            <a:ext cx="4037529" cy="2929254"/>
          </a:xfrm>
          <a:prstGeom prst="rect">
            <a:avLst/>
          </a:prstGeom>
        </p:spPr>
      </p:pic>
      <p:sp>
        <p:nvSpPr>
          <p:cNvPr id="9" name="TextBox 8"/>
          <p:cNvSpPr txBox="1"/>
          <p:nvPr/>
        </p:nvSpPr>
        <p:spPr>
          <a:xfrm>
            <a:off x="8193455" y="5236422"/>
            <a:ext cx="4043257" cy="646331"/>
          </a:xfrm>
          <a:prstGeom prst="rect">
            <a:avLst/>
          </a:prstGeom>
          <a:noFill/>
        </p:spPr>
        <p:txBody>
          <a:bodyPr wrap="square" rtlCol="0">
            <a:spAutoFit/>
          </a:bodyPr>
          <a:lstStyle/>
          <a:p>
            <a:r>
              <a:rPr lang="en-US" dirty="0"/>
              <a:t>Large scale storage in Tanzania. Photo credit: Joseph Mpagalile.</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Diagram&#10;&#10;Description automatically generated">
            <a:extLst>
              <a:ext uri="{FF2B5EF4-FFF2-40B4-BE49-F238E27FC236}">
                <a16:creationId xmlns:a16="http://schemas.microsoft.com/office/drawing/2014/main" id="{D452BF87-FF5A-4598-9BBA-0028B8D5105E}"/>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426525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crops for SSA</a:t>
            </a:r>
            <a:br>
              <a:rPr lang="en-US" dirty="0"/>
            </a:br>
            <a:endParaRPr lang="en-US" dirty="0"/>
          </a:p>
        </p:txBody>
      </p:sp>
      <p:sp>
        <p:nvSpPr>
          <p:cNvPr id="3" name="Content Placeholder 2"/>
          <p:cNvSpPr>
            <a:spLocks noGrp="1"/>
          </p:cNvSpPr>
          <p:nvPr>
            <p:ph idx="1"/>
          </p:nvPr>
        </p:nvSpPr>
        <p:spPr>
          <a:xfrm>
            <a:off x="1358978" y="1645200"/>
            <a:ext cx="5041822" cy="3880773"/>
          </a:xfrm>
        </p:spPr>
        <p:txBody>
          <a:bodyPr/>
          <a:lstStyle/>
          <a:p>
            <a:pPr lvl="0"/>
            <a:r>
              <a:rPr lang="en-US" sz="2400" dirty="0"/>
              <a:t>Maize </a:t>
            </a:r>
          </a:p>
          <a:p>
            <a:pPr lvl="0"/>
            <a:r>
              <a:rPr lang="en-US" sz="2400" dirty="0"/>
              <a:t>Sorghum</a:t>
            </a:r>
          </a:p>
          <a:p>
            <a:pPr lvl="0"/>
            <a:r>
              <a:rPr lang="en-US" sz="2400" dirty="0"/>
              <a:t>Millet</a:t>
            </a:r>
          </a:p>
          <a:p>
            <a:pPr lvl="0"/>
            <a:r>
              <a:rPr lang="en-US" sz="2400" dirty="0"/>
              <a:t>Rice</a:t>
            </a:r>
          </a:p>
          <a:p>
            <a:pPr lvl="0"/>
            <a:r>
              <a:rPr lang="en-US" sz="2400" dirty="0"/>
              <a:t>Cowpeas</a:t>
            </a:r>
          </a:p>
          <a:p>
            <a:pPr lvl="0"/>
            <a:r>
              <a:rPr lang="en-US" sz="2400" dirty="0"/>
              <a:t>Dry Beans (</a:t>
            </a:r>
            <a:r>
              <a:rPr lang="en-US" sz="2400" i="1" dirty="0"/>
              <a:t>Phaseolus</a:t>
            </a:r>
            <a:r>
              <a:rPr lang="en-US" sz="2400" dirty="0"/>
              <a:t>)</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7DCD4E30-9353-41C4-9BA5-7177B7E68CB6}"/>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64761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Insect control</a:t>
            </a:r>
            <a:br>
              <a:rPr lang="en-US" dirty="0"/>
            </a:br>
            <a:endParaRPr lang="en-US" dirty="0"/>
          </a:p>
        </p:txBody>
      </p:sp>
      <p:sp>
        <p:nvSpPr>
          <p:cNvPr id="3" name="Content Placeholder 2"/>
          <p:cNvSpPr>
            <a:spLocks noGrp="1"/>
          </p:cNvSpPr>
          <p:nvPr>
            <p:ph idx="1"/>
          </p:nvPr>
        </p:nvSpPr>
        <p:spPr>
          <a:xfrm>
            <a:off x="677334" y="1404257"/>
            <a:ext cx="8596668" cy="2367643"/>
          </a:xfrm>
        </p:spPr>
        <p:txBody>
          <a:bodyPr/>
          <a:lstStyle/>
          <a:p>
            <a:r>
              <a:rPr lang="en-US" sz="2000" dirty="0"/>
              <a:t>Postharvest pest management requires knowledge of what type of pests are causing problems and what types of control measures are available to control them.  </a:t>
            </a:r>
          </a:p>
          <a:p>
            <a:r>
              <a:rPr lang="en-US" sz="2000" dirty="0"/>
              <a:t>Sampling for insect pests and setting traps can provide useful information and lead to improved pest control.</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29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917998" y="3474131"/>
            <a:ext cx="3058660" cy="2184852"/>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393371" y="3430758"/>
            <a:ext cx="2880631" cy="2184852"/>
          </a:xfrm>
          <a:prstGeom prst="rect">
            <a:avLst/>
          </a:prstGeom>
        </p:spPr>
      </p:pic>
      <p:sp>
        <p:nvSpPr>
          <p:cNvPr id="10" name="Rectangle 9"/>
          <p:cNvSpPr/>
          <p:nvPr/>
        </p:nvSpPr>
        <p:spPr>
          <a:xfrm>
            <a:off x="2917998" y="5676268"/>
            <a:ext cx="6096000" cy="646331"/>
          </a:xfrm>
          <a:prstGeom prst="rect">
            <a:avLst/>
          </a:prstGeom>
        </p:spPr>
        <p:txBody>
          <a:bodyPr>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Probe trap (left) and Pitfall trap (right): Stored grain insect traps Photo Credits: S. Mohan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1" name="Picture 10" descr="Diagram&#10;&#10;Description automatically generated">
            <a:extLst>
              <a:ext uri="{FF2B5EF4-FFF2-40B4-BE49-F238E27FC236}">
                <a16:creationId xmlns:a16="http://schemas.microsoft.com/office/drawing/2014/main" id="{77E5E1D6-5486-475D-BD0E-AB77B3A44E47}"/>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324991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Sanitation and inspection</a:t>
            </a:r>
            <a:br>
              <a:rPr lang="en-US" dirty="0"/>
            </a:br>
            <a:endParaRPr lang="en-US" dirty="0"/>
          </a:p>
        </p:txBody>
      </p:sp>
      <p:sp>
        <p:nvSpPr>
          <p:cNvPr id="3" name="Content Placeholder 2"/>
          <p:cNvSpPr>
            <a:spLocks noGrp="1"/>
          </p:cNvSpPr>
          <p:nvPr>
            <p:ph idx="1"/>
          </p:nvPr>
        </p:nvSpPr>
        <p:spPr>
          <a:xfrm>
            <a:off x="677334" y="1534887"/>
            <a:ext cx="8596668" cy="2351313"/>
          </a:xfrm>
        </p:spPr>
        <p:txBody>
          <a:bodyPr/>
          <a:lstStyle/>
          <a:p>
            <a:r>
              <a:rPr lang="en-US" sz="2000" dirty="0"/>
              <a:t>A simple broom is the most useful piece of pest control equipment in a warehouse that is used for food grains and processed foods. </a:t>
            </a:r>
          </a:p>
          <a:p>
            <a:r>
              <a:rPr lang="en-US" sz="2000" dirty="0"/>
              <a:t>The prompt removal of spillage prevents insect populations developing in cracks and crevices from where they can infest the stored foods (Walker and Farrell 2003).</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26" name="Picture 2" descr="x5403e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55" y="3660511"/>
            <a:ext cx="3868817" cy="280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726272" y="4415982"/>
            <a:ext cx="1943902" cy="1200329"/>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Cleaning the storage room (Source: FAO 1985)</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9" name="Picture 8" descr="Diagram&#10;&#10;Description automatically generated">
            <a:extLst>
              <a:ext uri="{FF2B5EF4-FFF2-40B4-BE49-F238E27FC236}">
                <a16:creationId xmlns:a16="http://schemas.microsoft.com/office/drawing/2014/main" id="{4FF21677-3534-4873-8488-B1C66DD737DA}"/>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888741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(3) transportation </a:t>
            </a:r>
            <a:br>
              <a:rPr lang="en-US" dirty="0"/>
            </a:br>
            <a:endParaRPr lang="en-US" dirty="0"/>
          </a:p>
        </p:txBody>
      </p:sp>
      <p:sp>
        <p:nvSpPr>
          <p:cNvPr id="3" name="Content Placeholder 2"/>
          <p:cNvSpPr>
            <a:spLocks noGrp="1"/>
          </p:cNvSpPr>
          <p:nvPr>
            <p:ph idx="1"/>
          </p:nvPr>
        </p:nvSpPr>
        <p:spPr>
          <a:xfrm>
            <a:off x="1797666" y="1717131"/>
            <a:ext cx="8596668" cy="3880773"/>
          </a:xfrm>
        </p:spPr>
        <p:txBody>
          <a:bodyPr>
            <a:normAutofit lnSpcReduction="10000"/>
          </a:bodyPr>
          <a:lstStyle/>
          <a:p>
            <a:r>
              <a:rPr lang="en-US" sz="2000" dirty="0"/>
              <a:t>Traders are generally in charge of postharvest handling during transportation. </a:t>
            </a:r>
          </a:p>
          <a:p>
            <a:r>
              <a:rPr lang="en-US" sz="2000" dirty="0"/>
              <a:t>Traders are rarely included in postharvest extension/training programs, and they can be a difficult clientele group to reach, since they are usually on the move from farm to farm and market to market, and rarely have time to attend long meetings or classroom style educational programs. </a:t>
            </a:r>
          </a:p>
          <a:p>
            <a:pPr marL="0" lvl="0" indent="0">
              <a:buNone/>
            </a:pPr>
            <a:r>
              <a:rPr lang="en-US" sz="2000" dirty="0"/>
              <a:t>Training on improved practices should include:</a:t>
            </a:r>
          </a:p>
          <a:p>
            <a:pPr lvl="0"/>
            <a:r>
              <a:rPr lang="en-US" sz="2000" dirty="0"/>
              <a:t>Loading/unloading</a:t>
            </a:r>
          </a:p>
          <a:p>
            <a:pPr lvl="0"/>
            <a:r>
              <a:rPr lang="en-US" sz="2000" dirty="0"/>
              <a:t>Covers for bulk loads</a:t>
            </a:r>
          </a:p>
          <a:p>
            <a:pPr lvl="0"/>
            <a:r>
              <a:rPr lang="en-US" sz="2000" dirty="0"/>
              <a:t>Use of strong and durable sacks/bags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56CC2C7-ECA8-4E27-B855-24FAD74C057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26388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657"/>
          </a:xfrm>
        </p:spPr>
        <p:txBody>
          <a:bodyPr/>
          <a:lstStyle/>
          <a:p>
            <a:r>
              <a:rPr lang="en-US" dirty="0"/>
              <a:t>Reducing losses during transportation</a:t>
            </a:r>
          </a:p>
        </p:txBody>
      </p:sp>
      <p:sp>
        <p:nvSpPr>
          <p:cNvPr id="3" name="Content Placeholder 2"/>
          <p:cNvSpPr>
            <a:spLocks noGrp="1"/>
          </p:cNvSpPr>
          <p:nvPr>
            <p:ph idx="1"/>
          </p:nvPr>
        </p:nvSpPr>
        <p:spPr>
          <a:xfrm>
            <a:off x="345017" y="1404257"/>
            <a:ext cx="8596668" cy="2416629"/>
          </a:xfrm>
        </p:spPr>
        <p:txBody>
          <a:bodyPr/>
          <a:lstStyle/>
          <a:p>
            <a:r>
              <a:rPr lang="en-US" sz="2000" b="1" dirty="0"/>
              <a:t>Loading/unloading:</a:t>
            </a:r>
            <a:r>
              <a:rPr lang="en-US" sz="2000" dirty="0"/>
              <a:t> Taking care not to damage the sacks or spill bulk C&amp;P crops during loading and unloading of vehicles will help to reduce postharvest losses. </a:t>
            </a:r>
          </a:p>
          <a:p>
            <a:r>
              <a:rPr lang="en-US" sz="2000" b="1" dirty="0"/>
              <a:t>Covers for bulk loads:</a:t>
            </a:r>
            <a:r>
              <a:rPr lang="en-US" sz="2000" dirty="0"/>
              <a:t> Using a cover over bulk loads can help reduce spillage and protect the crops from rain, pests, dust and sun damage.</a:t>
            </a:r>
          </a:p>
          <a:p>
            <a:endParaRPr lang="en-US" dirty="0"/>
          </a:p>
        </p:txBody>
      </p:sp>
      <p:sp>
        <p:nvSpPr>
          <p:cNvPr id="6" name="TextBox 5"/>
          <p:cNvSpPr txBox="1"/>
          <p:nvPr/>
        </p:nvSpPr>
        <p:spPr>
          <a:xfrm>
            <a:off x="10383982" y="5942853"/>
            <a:ext cx="1440565" cy="646331"/>
          </a:xfrm>
          <a:prstGeom prst="rect">
            <a:avLst/>
          </a:prstGeom>
          <a:noFill/>
        </p:spPr>
        <p:txBody>
          <a:bodyPr wrap="square" rtlCol="0">
            <a:spAutoFit/>
          </a:bodyPr>
          <a:lstStyle/>
          <a:p>
            <a:r>
              <a:rPr lang="en-US" dirty="0"/>
              <a:t>Mod. 1.2 Slide 32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437451" y="3205904"/>
            <a:ext cx="7946531" cy="3383280"/>
          </a:xfrm>
          <a:prstGeom prst="rect">
            <a:avLst/>
          </a:prstGeom>
        </p:spPr>
      </p:pic>
      <p:pic>
        <p:nvPicPr>
          <p:cNvPr id="9" name="Picture 8" descr="Diagram&#10;&#10;Description automatically generated">
            <a:extLst>
              <a:ext uri="{FF2B5EF4-FFF2-40B4-BE49-F238E27FC236}">
                <a16:creationId xmlns:a16="http://schemas.microsoft.com/office/drawing/2014/main" id="{6DF5CCFB-D6C1-4275-B6E3-8939E050FBF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4127124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strong and durable sacks/bags</a:t>
            </a:r>
            <a:br>
              <a:rPr lang="en-US" dirty="0"/>
            </a:br>
            <a:endParaRPr lang="en-US" dirty="0"/>
          </a:p>
        </p:txBody>
      </p:sp>
      <p:sp>
        <p:nvSpPr>
          <p:cNvPr id="3" name="Content Placeholder 2"/>
          <p:cNvSpPr>
            <a:spLocks noGrp="1"/>
          </p:cNvSpPr>
          <p:nvPr>
            <p:ph idx="1"/>
          </p:nvPr>
        </p:nvSpPr>
        <p:spPr>
          <a:xfrm>
            <a:off x="677334" y="2160589"/>
            <a:ext cx="6523566" cy="3880773"/>
          </a:xfrm>
        </p:spPr>
        <p:txBody>
          <a:bodyPr/>
          <a:lstStyle/>
          <a:p>
            <a:r>
              <a:rPr lang="en-US" sz="2400" dirty="0"/>
              <a:t>Using good quality sacks or bags, and making sure the bags are not hooked (penetrated </a:t>
            </a:r>
            <a:r>
              <a:rPr lang="en-US" sz="2400"/>
              <a:t>by a grappling hook), </a:t>
            </a:r>
            <a:r>
              <a:rPr lang="en-US" sz="2400" dirty="0"/>
              <a:t>thrown or dropped can help to reduce losses during transport.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E31E338D-A8A5-421A-BE60-854740023D12}"/>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925800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(4) </a:t>
            </a:r>
            <a:r>
              <a:rPr lang="en-US" b="1" dirty="0" err="1"/>
              <a:t>agro</a:t>
            </a:r>
            <a:r>
              <a:rPr lang="en-US" b="1" dirty="0"/>
              <a:t>-processing </a:t>
            </a:r>
            <a:br>
              <a:rPr lang="en-US" dirty="0"/>
            </a:br>
            <a:endParaRPr lang="en-US" dirty="0"/>
          </a:p>
        </p:txBody>
      </p:sp>
      <p:sp>
        <p:nvSpPr>
          <p:cNvPr id="3" name="Content Placeholder 2"/>
          <p:cNvSpPr>
            <a:spLocks noGrp="1"/>
          </p:cNvSpPr>
          <p:nvPr>
            <p:ph idx="1"/>
          </p:nvPr>
        </p:nvSpPr>
        <p:spPr>
          <a:xfrm>
            <a:off x="677334" y="2160589"/>
            <a:ext cx="4596795" cy="2362425"/>
          </a:xfrm>
        </p:spPr>
        <p:txBody>
          <a:bodyPr/>
          <a:lstStyle/>
          <a:p>
            <a:pPr lvl="0"/>
            <a:r>
              <a:rPr lang="en-US" sz="2000" dirty="0"/>
              <a:t>Improved equipment</a:t>
            </a:r>
          </a:p>
          <a:p>
            <a:pPr lvl="0"/>
            <a:r>
              <a:rPr lang="en-US" sz="2000" dirty="0"/>
              <a:t>Improved processed food products</a:t>
            </a:r>
          </a:p>
          <a:p>
            <a:pPr lvl="0"/>
            <a:r>
              <a:rPr lang="en-US" sz="2000" dirty="0"/>
              <a:t>Improved packaging materials</a:t>
            </a:r>
          </a:p>
          <a:p>
            <a:pPr lvl="0"/>
            <a:r>
              <a:rPr lang="en-US" sz="2000" dirty="0"/>
              <a:t>Improved storage containers</a:t>
            </a:r>
          </a:p>
          <a:p>
            <a:pPr lvl="0"/>
            <a:r>
              <a:rPr lang="en-US" sz="2000" dirty="0"/>
              <a:t>Sanitation practices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34</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Content Placeholder 2"/>
          <p:cNvSpPr txBox="1">
            <a:spLocks/>
          </p:cNvSpPr>
          <p:nvPr/>
        </p:nvSpPr>
        <p:spPr>
          <a:xfrm>
            <a:off x="5589219" y="1919696"/>
            <a:ext cx="4877395" cy="323287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b="1" dirty="0"/>
              <a:t>For the best results</a:t>
            </a:r>
            <a:r>
              <a:rPr lang="en-US" sz="2200" dirty="0"/>
              <a:t>, cereals should be:</a:t>
            </a:r>
          </a:p>
          <a:p>
            <a:pPr lvl="0"/>
            <a:r>
              <a:rPr lang="en-US" sz="2200" dirty="0"/>
              <a:t>Cleaned before milling</a:t>
            </a:r>
          </a:p>
          <a:p>
            <a:pPr lvl="0"/>
            <a:r>
              <a:rPr lang="en-US" sz="2200" dirty="0"/>
              <a:t>Milled when at proper moisture content</a:t>
            </a:r>
          </a:p>
          <a:p>
            <a:pPr lvl="0"/>
            <a:r>
              <a:rPr lang="en-US" sz="2200" dirty="0"/>
              <a:t>Not mixed with other grain types/varieties during milling</a:t>
            </a:r>
          </a:p>
          <a:p>
            <a:pPr lvl="0"/>
            <a:r>
              <a:rPr lang="en-US" sz="2200" dirty="0"/>
              <a:t>Milled using appropriate milling machine </a:t>
            </a:r>
          </a:p>
          <a:p>
            <a:endParaRPr lang="en-US" dirty="0"/>
          </a:p>
        </p:txBody>
      </p:sp>
      <p:pic>
        <p:nvPicPr>
          <p:cNvPr id="9" name="Picture 8" descr="Diagram&#10;&#10;Description automatically generated">
            <a:extLst>
              <a:ext uri="{FF2B5EF4-FFF2-40B4-BE49-F238E27FC236}">
                <a16:creationId xmlns:a16="http://schemas.microsoft.com/office/drawing/2014/main" id="{9911A527-150B-4F62-B6AF-87AC3BF0EC45}"/>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06812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equipment</a:t>
            </a:r>
            <a:br>
              <a:rPr lang="en-US" dirty="0"/>
            </a:br>
            <a:endParaRPr lang="en-US" dirty="0"/>
          </a:p>
        </p:txBody>
      </p:sp>
      <p:sp>
        <p:nvSpPr>
          <p:cNvPr id="3" name="Content Placeholder 2"/>
          <p:cNvSpPr>
            <a:spLocks noGrp="1"/>
          </p:cNvSpPr>
          <p:nvPr>
            <p:ph idx="1"/>
          </p:nvPr>
        </p:nvSpPr>
        <p:spPr>
          <a:xfrm>
            <a:off x="293139" y="1355703"/>
            <a:ext cx="7176709" cy="3880773"/>
          </a:xfrm>
        </p:spPr>
        <p:txBody>
          <a:bodyPr>
            <a:normAutofit/>
          </a:bodyPr>
          <a:lstStyle/>
          <a:p>
            <a:r>
              <a:rPr lang="en-US" sz="2000" dirty="0"/>
              <a:t>IRRI has published training manuals on rice processing, including a range of equipment and practices for husking, milling, separating and polishing. </a:t>
            </a:r>
          </a:p>
          <a:p>
            <a:r>
              <a:rPr lang="en-US" sz="2000" dirty="0"/>
              <a:t>IRRI recommends using rubber rollers rather than steel rollers in order to reduce breakage during husking.  </a:t>
            </a:r>
            <a:r>
              <a:rPr lang="en-US" sz="2000" u="sng" dirty="0">
                <a:hlinkClick r:id="rId2"/>
              </a:rPr>
              <a:t>http://www.knowledgebank.irri.org/step-by-step-production/postharvest/milling</a:t>
            </a:r>
            <a:r>
              <a:rPr lang="en-US" sz="2000" dirty="0"/>
              <a:t> </a:t>
            </a:r>
          </a:p>
          <a:p>
            <a:r>
              <a:rPr lang="en-US" sz="2000" dirty="0"/>
              <a:t>Using improved milling technologies will result in reduced breakage as compared to manual milling (using a mortar and pestle).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135</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469849" y="1738794"/>
            <a:ext cx="3772134" cy="3497682"/>
          </a:xfrm>
          <a:prstGeom prst="rect">
            <a:avLst/>
          </a:prstGeom>
        </p:spPr>
      </p:pic>
      <p:sp>
        <p:nvSpPr>
          <p:cNvPr id="7" name="Right Triangle 6"/>
          <p:cNvSpPr/>
          <p:nvPr/>
        </p:nvSpPr>
        <p:spPr>
          <a:xfrm rot="10800000">
            <a:off x="9782387" y="313690"/>
            <a:ext cx="2042160" cy="1912620"/>
          </a:xfrm>
          <a:prstGeom prst="rtTriangle">
            <a:avLst/>
          </a:prstGeom>
          <a:blipFill>
            <a:blip r:embed="rId4"/>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878912" y="5296522"/>
            <a:ext cx="446795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A new maize flour processing plant in Uganda (Photo credit: Malidra Ranga, 2015)</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F4FFF58E-FC2A-4C9E-845D-8985AA27DC9C}"/>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292267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milling equipment for C&amp;P crops</a:t>
            </a:r>
            <a:br>
              <a:rPr lang="en-US" dirty="0"/>
            </a:br>
            <a:endParaRPr lang="en-US" dirty="0"/>
          </a:p>
        </p:txBody>
      </p:sp>
      <p:sp>
        <p:nvSpPr>
          <p:cNvPr id="3" name="Content Placeholder 2"/>
          <p:cNvSpPr>
            <a:spLocks noGrp="1"/>
          </p:cNvSpPr>
          <p:nvPr>
            <p:ph idx="1"/>
          </p:nvPr>
        </p:nvSpPr>
        <p:spPr>
          <a:xfrm>
            <a:off x="345017" y="1425803"/>
            <a:ext cx="6578297" cy="2688997"/>
          </a:xfrm>
        </p:spPr>
        <p:txBody>
          <a:bodyPr>
            <a:normAutofit lnSpcReduction="10000"/>
          </a:bodyPr>
          <a:lstStyle/>
          <a:p>
            <a:r>
              <a:rPr lang="en-US" sz="2000" dirty="0"/>
              <a:t>Improved </a:t>
            </a:r>
            <a:r>
              <a:rPr lang="en-US" sz="2000" dirty="0" err="1"/>
              <a:t>agro</a:t>
            </a:r>
            <a:r>
              <a:rPr lang="en-US" sz="2000" dirty="0"/>
              <a:t>-processing equipment often requires access to electricity or diesel fuel. </a:t>
            </a:r>
          </a:p>
          <a:p>
            <a:r>
              <a:rPr lang="en-US" sz="2000" dirty="0"/>
              <a:t>A few international companies are developing solar powered equipment that can be used off-grid.  The initial investment is higher in cost, but there is no cost for power during the life of the equipment.   </a:t>
            </a:r>
          </a:p>
          <a:p>
            <a:r>
              <a:rPr lang="en-US" sz="2000" dirty="0"/>
              <a:t>One example is Solar Milling: (video link) </a:t>
            </a:r>
            <a:r>
              <a:rPr lang="en-US" sz="2000" u="sng" dirty="0">
                <a:hlinkClick r:id="rId2"/>
              </a:rPr>
              <a:t>https://www.youtube.com/watch?v=a10bMcyDODU</a:t>
            </a:r>
            <a:r>
              <a:rPr lang="en-US" sz="2000"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36</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255632" y="1930401"/>
            <a:ext cx="3807038" cy="3402126"/>
          </a:xfrm>
          <a:prstGeom prst="rect">
            <a:avLst/>
          </a:prstGeom>
        </p:spPr>
      </p:pic>
      <p:sp>
        <p:nvSpPr>
          <p:cNvPr id="9" name="Rectangle 8"/>
          <p:cNvSpPr/>
          <p:nvPr/>
        </p:nvSpPr>
        <p:spPr>
          <a:xfrm>
            <a:off x="6319156" y="5378874"/>
            <a:ext cx="493122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Sorghum milling in Ethiopia (Photo credit: Sasakawa Africa Association)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9A6C0BDC-D31D-448F-A99F-C651E4A00399}"/>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2360805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processed food products</a:t>
            </a:r>
            <a:br>
              <a:rPr lang="en-US" dirty="0"/>
            </a:br>
            <a:endParaRPr lang="en-US" dirty="0"/>
          </a:p>
        </p:txBody>
      </p:sp>
      <p:sp>
        <p:nvSpPr>
          <p:cNvPr id="3" name="Content Placeholder 2"/>
          <p:cNvSpPr>
            <a:spLocks noGrp="1"/>
          </p:cNvSpPr>
          <p:nvPr>
            <p:ph idx="1"/>
          </p:nvPr>
        </p:nvSpPr>
        <p:spPr>
          <a:xfrm>
            <a:off x="677334" y="1485901"/>
            <a:ext cx="8596668" cy="4555462"/>
          </a:xfrm>
        </p:spPr>
        <p:txBody>
          <a:bodyPr>
            <a:normAutofit/>
          </a:bodyPr>
          <a:lstStyle/>
          <a:p>
            <a:r>
              <a:rPr lang="en-US" sz="2400" dirty="0"/>
              <a:t>Manufacturing processed foods is a way to add value to raw crops.  </a:t>
            </a:r>
          </a:p>
          <a:p>
            <a:r>
              <a:rPr lang="en-US" sz="2400" dirty="0"/>
              <a:t>Typically the processed products will sell for much higher prices than do the raw materials, and if packaged properly will have a much longer shelf life. </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4"/>
          <a:stretch>
            <a:fillRect/>
          </a:stretch>
        </p:blipFill>
        <p:spPr>
          <a:xfrm>
            <a:off x="1874608" y="3727938"/>
            <a:ext cx="8076728" cy="2802423"/>
          </a:xfrm>
          <a:prstGeom prst="rect">
            <a:avLst/>
          </a:prstGeom>
        </p:spPr>
      </p:pic>
      <p:sp>
        <p:nvSpPr>
          <p:cNvPr id="6" name="TextBox 5"/>
          <p:cNvSpPr txBox="1"/>
          <p:nvPr/>
        </p:nvSpPr>
        <p:spPr>
          <a:xfrm>
            <a:off x="10520773" y="5897979"/>
            <a:ext cx="1440565" cy="646331"/>
          </a:xfrm>
          <a:prstGeom prst="rect">
            <a:avLst/>
          </a:prstGeom>
          <a:noFill/>
        </p:spPr>
        <p:txBody>
          <a:bodyPr wrap="square" rtlCol="0">
            <a:spAutoFit/>
          </a:bodyPr>
          <a:lstStyle/>
          <a:p>
            <a:r>
              <a:rPr lang="en-US" dirty="0"/>
              <a:t>Mod. 1.2 Slide 37</a:t>
            </a:r>
          </a:p>
        </p:txBody>
      </p:sp>
      <p:pic>
        <p:nvPicPr>
          <p:cNvPr id="9" name="Picture 8" descr="Diagram&#10;&#10;Description automatically generated">
            <a:extLst>
              <a:ext uri="{FF2B5EF4-FFF2-40B4-BE49-F238E27FC236}">
                <a16:creationId xmlns:a16="http://schemas.microsoft.com/office/drawing/2014/main" id="{A3200919-D809-4DE9-9252-3E9269080F9B}"/>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2415908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packaging materials</a:t>
            </a:r>
            <a:br>
              <a:rPr lang="en-US" dirty="0"/>
            </a:br>
            <a:endParaRPr lang="en-US" dirty="0"/>
          </a:p>
        </p:txBody>
      </p:sp>
      <p:sp>
        <p:nvSpPr>
          <p:cNvPr id="3" name="Content Placeholder 2"/>
          <p:cNvSpPr>
            <a:spLocks noGrp="1"/>
          </p:cNvSpPr>
          <p:nvPr>
            <p:ph idx="1"/>
          </p:nvPr>
        </p:nvSpPr>
        <p:spPr>
          <a:xfrm>
            <a:off x="497720" y="1474789"/>
            <a:ext cx="8596668" cy="2068511"/>
          </a:xfrm>
        </p:spPr>
        <p:txBody>
          <a:bodyPr/>
          <a:lstStyle/>
          <a:p>
            <a:r>
              <a:rPr lang="en-US" sz="2000" dirty="0"/>
              <a:t>Storage containers that can be sealed and protect the dried products from light, water, insects and rodents will greatly increase their storage life.   </a:t>
            </a:r>
          </a:p>
          <a:p>
            <a:r>
              <a:rPr lang="en-US" sz="2000" dirty="0"/>
              <a:t>Metal foil packages are low cost and can protect dried C&amp;P crops and other food products for up to one year.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38</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032352" y="3543299"/>
            <a:ext cx="3939948" cy="2775857"/>
          </a:xfrm>
          <a:prstGeom prst="rect">
            <a:avLst/>
          </a:prstGeom>
        </p:spPr>
      </p:pic>
      <p:pic>
        <p:nvPicPr>
          <p:cNvPr id="9" name="Picture 8" descr="Diagram&#10;&#10;Description automatically generated">
            <a:extLst>
              <a:ext uri="{FF2B5EF4-FFF2-40B4-BE49-F238E27FC236}">
                <a16:creationId xmlns:a16="http://schemas.microsoft.com/office/drawing/2014/main" id="{D9869F33-8BDA-4083-B35F-B6FB20358FEE}"/>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54363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 segments of cereals &amp; pulses (C&amp;P) </a:t>
            </a:r>
            <a:br>
              <a:rPr lang="en-US" b="1" dirty="0"/>
            </a:br>
            <a:r>
              <a:rPr lang="en-US" b="1" dirty="0"/>
              <a:t>supply chains </a:t>
            </a:r>
            <a:br>
              <a:rPr lang="en-US" dirty="0"/>
            </a:br>
            <a:endParaRPr lang="en-US" dirty="0"/>
          </a:p>
        </p:txBody>
      </p:sp>
      <p:sp>
        <p:nvSpPr>
          <p:cNvPr id="3" name="Content Placeholder 2"/>
          <p:cNvSpPr>
            <a:spLocks noGrp="1"/>
          </p:cNvSpPr>
          <p:nvPr>
            <p:ph idx="1"/>
          </p:nvPr>
        </p:nvSpPr>
        <p:spPr>
          <a:xfrm>
            <a:off x="1786596" y="1930401"/>
            <a:ext cx="8820443" cy="4110962"/>
          </a:xfrm>
        </p:spPr>
        <p:txBody>
          <a:bodyPr>
            <a:normAutofit lnSpcReduction="10000"/>
          </a:bodyPr>
          <a:lstStyle/>
          <a:p>
            <a:r>
              <a:rPr lang="en-US" sz="2400" dirty="0"/>
              <a:t>(1) harvesting &amp; postharvest handling (on-farm) </a:t>
            </a:r>
          </a:p>
          <a:p>
            <a:r>
              <a:rPr lang="en-US" sz="2400" dirty="0"/>
              <a:t>(2) storage </a:t>
            </a:r>
          </a:p>
          <a:p>
            <a:r>
              <a:rPr lang="en-US" sz="2400" dirty="0"/>
              <a:t>(3) transportation </a:t>
            </a:r>
          </a:p>
          <a:p>
            <a:r>
              <a:rPr lang="en-US" sz="2400" dirty="0"/>
              <a:t>(4) </a:t>
            </a:r>
            <a:r>
              <a:rPr lang="en-US" sz="2400" dirty="0" err="1"/>
              <a:t>agro</a:t>
            </a:r>
            <a:r>
              <a:rPr lang="en-US" sz="2400" dirty="0"/>
              <a:t>-processing </a:t>
            </a:r>
          </a:p>
          <a:p>
            <a:r>
              <a:rPr lang="en-US" sz="2400" dirty="0"/>
              <a:t>(5) wholesale and retail</a:t>
            </a:r>
          </a:p>
          <a:p>
            <a:endParaRPr lang="en-US" dirty="0"/>
          </a:p>
          <a:p>
            <a:r>
              <a:rPr lang="en-US" sz="2000" dirty="0"/>
              <a:t>The majority of the total of 18.5m tonnes per year of losses for cereals in SSA occur during </a:t>
            </a:r>
            <a:r>
              <a:rPr lang="en-US" sz="2000" b="1" dirty="0"/>
              <a:t>production/harvesting</a:t>
            </a:r>
            <a:r>
              <a:rPr lang="en-US" sz="2000" dirty="0"/>
              <a:t> (4.6 million tonnes), during </a:t>
            </a:r>
            <a:r>
              <a:rPr lang="en-US" sz="2000" b="1" dirty="0"/>
              <a:t>postharvest handling</a:t>
            </a:r>
            <a:r>
              <a:rPr lang="en-US" sz="2000" dirty="0"/>
              <a:t> </a:t>
            </a:r>
            <a:r>
              <a:rPr lang="en-US" sz="2000" b="1" dirty="0"/>
              <a:t>and storage</a:t>
            </a:r>
            <a:r>
              <a:rPr lang="en-US" sz="2000" dirty="0"/>
              <a:t> (6.1m tonnes) and during </a:t>
            </a:r>
            <a:r>
              <a:rPr lang="en-US" sz="2000" b="1" dirty="0"/>
              <a:t>processing/packaging</a:t>
            </a:r>
            <a:r>
              <a:rPr lang="en-US" sz="2000" dirty="0"/>
              <a:t> (6.2m tonnes).  Source: </a:t>
            </a:r>
            <a:r>
              <a:rPr lang="en-US" sz="2000" dirty="0" err="1"/>
              <a:t>Gustavsson</a:t>
            </a:r>
            <a:r>
              <a:rPr lang="en-US" sz="2000" dirty="0"/>
              <a:t> et al., 2013.</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ADDD0822-77CB-488C-A405-27B832B8381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485919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containers for storage of dried C&amp;P products</a:t>
            </a:r>
            <a:br>
              <a:rPr lang="en-US" dirty="0"/>
            </a:br>
            <a:endParaRPr lang="en-US" dirty="0"/>
          </a:p>
        </p:txBody>
      </p:sp>
      <p:sp>
        <p:nvSpPr>
          <p:cNvPr id="3" name="Content Placeholder 2"/>
          <p:cNvSpPr>
            <a:spLocks noGrp="1"/>
          </p:cNvSpPr>
          <p:nvPr>
            <p:ph idx="1"/>
          </p:nvPr>
        </p:nvSpPr>
        <p:spPr>
          <a:xfrm>
            <a:off x="677334" y="1785033"/>
            <a:ext cx="8596668" cy="2444068"/>
          </a:xfrm>
        </p:spPr>
        <p:txBody>
          <a:bodyPr/>
          <a:lstStyle/>
          <a:p>
            <a:r>
              <a:rPr lang="en-US" sz="2000" dirty="0"/>
              <a:t>Plastic buckets can be cleaned and reused many times.  </a:t>
            </a:r>
          </a:p>
          <a:p>
            <a:r>
              <a:rPr lang="en-US" sz="2000" dirty="0"/>
              <a:t>Typically, the plastic lids will break after a few uses.  A new type of lid for plastic buckets of several sizes, known as a </a:t>
            </a:r>
            <a:r>
              <a:rPr lang="en-US" sz="2000" b="1" dirty="0"/>
              <a:t>gamma-seal</a:t>
            </a:r>
            <a:r>
              <a:rPr lang="en-US" sz="2000" dirty="0"/>
              <a:t>, can be permanently attached to a bucket, and then the center portion can be screwed on and off whenever needed without damaging the container or the lid. </a:t>
            </a:r>
          </a:p>
          <a:p>
            <a:endParaRPr lang="en-US" dirty="0"/>
          </a:p>
        </p:txBody>
      </p:sp>
      <p:sp>
        <p:nvSpPr>
          <p:cNvPr id="6" name="TextBox 5"/>
          <p:cNvSpPr txBox="1"/>
          <p:nvPr/>
        </p:nvSpPr>
        <p:spPr>
          <a:xfrm>
            <a:off x="10337928" y="5897979"/>
            <a:ext cx="1440565" cy="646331"/>
          </a:xfrm>
          <a:prstGeom prst="rect">
            <a:avLst/>
          </a:prstGeom>
          <a:noFill/>
        </p:spPr>
        <p:txBody>
          <a:bodyPr wrap="square" rtlCol="0">
            <a:spAutoFit/>
          </a:bodyPr>
          <a:lstStyle/>
          <a:p>
            <a:r>
              <a:rPr lang="en-US" dirty="0"/>
              <a:t>Mod. 1.2 Slide 39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173685" y="3800405"/>
            <a:ext cx="8164243" cy="2465613"/>
          </a:xfrm>
          <a:prstGeom prst="rect">
            <a:avLst/>
          </a:prstGeom>
        </p:spPr>
      </p:pic>
      <p:pic>
        <p:nvPicPr>
          <p:cNvPr id="9" name="Picture 8" descr="Diagram&#10;&#10;Description automatically generated">
            <a:extLst>
              <a:ext uri="{FF2B5EF4-FFF2-40B4-BE49-F238E27FC236}">
                <a16:creationId xmlns:a16="http://schemas.microsoft.com/office/drawing/2014/main" id="{57817CBB-D820-4AE2-B8E1-EA73867016B9}"/>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983840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Sanitation practices</a:t>
            </a:r>
            <a:br>
              <a:rPr lang="en-US" dirty="0"/>
            </a:br>
            <a:endParaRPr lang="en-US" dirty="0"/>
          </a:p>
        </p:txBody>
      </p:sp>
      <p:sp>
        <p:nvSpPr>
          <p:cNvPr id="3" name="Content Placeholder 2"/>
          <p:cNvSpPr>
            <a:spLocks noGrp="1"/>
          </p:cNvSpPr>
          <p:nvPr>
            <p:ph idx="1"/>
          </p:nvPr>
        </p:nvSpPr>
        <p:spPr/>
        <p:txBody>
          <a:bodyPr/>
          <a:lstStyle/>
          <a:p>
            <a:r>
              <a:rPr lang="en-US" sz="2400" dirty="0"/>
              <a:t>Regular sweeping of the floors is a required practice for buildings used for handling food grains and processed foods. </a:t>
            </a:r>
          </a:p>
          <a:p>
            <a:r>
              <a:rPr lang="en-US" sz="2400" dirty="0"/>
              <a:t>The prompt removal of spillage prevents insect populations developing in cracks and crevices from where they can infest the foods.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C4D6E2B-C88B-42C9-9E9E-8F1A2EE0549E}"/>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919634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66342"/>
            <a:ext cx="8596668" cy="1320800"/>
          </a:xfrm>
        </p:spPr>
        <p:txBody>
          <a:bodyPr>
            <a:normAutofit fontScale="90000"/>
          </a:bodyPr>
          <a:lstStyle/>
          <a:p>
            <a:r>
              <a:rPr lang="en-US" b="1" dirty="0"/>
              <a:t>Reducing postharvest losses during </a:t>
            </a:r>
            <a:br>
              <a:rPr lang="en-US" b="1" dirty="0"/>
            </a:br>
            <a:r>
              <a:rPr lang="en-US" b="1" dirty="0"/>
              <a:t>(5) wholesale and retail marketing</a:t>
            </a:r>
            <a:br>
              <a:rPr lang="en-US" dirty="0"/>
            </a:br>
            <a:endParaRPr lang="en-US" dirty="0"/>
          </a:p>
        </p:txBody>
      </p:sp>
      <p:sp>
        <p:nvSpPr>
          <p:cNvPr id="3" name="Content Placeholder 2"/>
          <p:cNvSpPr>
            <a:spLocks noGrp="1"/>
          </p:cNvSpPr>
          <p:nvPr>
            <p:ph idx="1"/>
          </p:nvPr>
        </p:nvSpPr>
        <p:spPr>
          <a:xfrm>
            <a:off x="677334" y="2160590"/>
            <a:ext cx="5070323" cy="2558368"/>
          </a:xfrm>
        </p:spPr>
        <p:txBody>
          <a:bodyPr/>
          <a:lstStyle/>
          <a:p>
            <a:pPr lvl="0"/>
            <a:r>
              <a:rPr lang="en-US" sz="2000" dirty="0"/>
              <a:t>Inventory management</a:t>
            </a:r>
          </a:p>
          <a:p>
            <a:pPr lvl="0"/>
            <a:r>
              <a:rPr lang="en-US" sz="2000" dirty="0"/>
              <a:t>Sanitation practices</a:t>
            </a:r>
          </a:p>
          <a:p>
            <a:pPr lvl="0"/>
            <a:r>
              <a:rPr lang="en-US" sz="2000" dirty="0"/>
              <a:t>Strong packages and containers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421085" y="1518557"/>
            <a:ext cx="3676971" cy="5070627"/>
          </a:xfrm>
          <a:prstGeom prst="rect">
            <a:avLst/>
          </a:prstGeom>
        </p:spPr>
      </p:pic>
      <p:sp>
        <p:nvSpPr>
          <p:cNvPr id="9" name="Rectangle 8"/>
          <p:cNvSpPr/>
          <p:nvPr/>
        </p:nvSpPr>
        <p:spPr>
          <a:xfrm>
            <a:off x="2100943" y="5665854"/>
            <a:ext cx="3320143"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Cereals and pulses for sale in Kigali, Rwanda (Photo credit: Dan McLean)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C5107AEE-0240-4323-B5FA-5FFC1EB6DD96}"/>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825339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more information</a:t>
            </a:r>
            <a:br>
              <a:rPr lang="en-US" dirty="0"/>
            </a:br>
            <a:endParaRPr lang="en-US" dirty="0"/>
          </a:p>
        </p:txBody>
      </p:sp>
      <p:sp>
        <p:nvSpPr>
          <p:cNvPr id="3" name="Content Placeholder 2"/>
          <p:cNvSpPr>
            <a:spLocks noGrp="1"/>
          </p:cNvSpPr>
          <p:nvPr>
            <p:ph idx="1"/>
          </p:nvPr>
        </p:nvSpPr>
        <p:spPr>
          <a:xfrm>
            <a:off x="345017" y="1507446"/>
            <a:ext cx="9560680" cy="3880773"/>
          </a:xfrm>
        </p:spPr>
        <p:txBody>
          <a:bodyPr/>
          <a:lstStyle/>
          <a:p>
            <a:r>
              <a:rPr lang="en-US" sz="2800" dirty="0"/>
              <a:t>APHLIS and Hodges &amp; Stathers (2012) provide a detailed illustrated guide to reducing postharvest losses for C&amp;P crops via </a:t>
            </a:r>
            <a:r>
              <a:rPr lang="en-US" sz="2800" u="sng" dirty="0">
                <a:hlinkClick r:id="rId2"/>
              </a:rPr>
              <a:t>http://www.erails.net/FARA/aphlis/aphlis/practical-tips-for-reducing-losses/</a:t>
            </a:r>
            <a:endParaRPr lang="en-US" sz="2800"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42</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3C6C4D5-F971-4D7F-95AC-DFF6D3A06B3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75315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46181"/>
            <a:ext cx="9294584" cy="1320800"/>
          </a:xfrm>
        </p:spPr>
        <p:txBody>
          <a:bodyPr/>
          <a:lstStyle/>
          <a:p>
            <a:r>
              <a:rPr lang="en-US" b="1" dirty="0"/>
              <a:t>Working with and training 5 target groups</a:t>
            </a:r>
            <a:r>
              <a:rPr lang="en-US" dirty="0"/>
              <a:t> </a:t>
            </a:r>
          </a:p>
        </p:txBody>
      </p:sp>
      <p:sp>
        <p:nvSpPr>
          <p:cNvPr id="3" name="Content Placeholder 2"/>
          <p:cNvSpPr>
            <a:spLocks noGrp="1"/>
          </p:cNvSpPr>
          <p:nvPr>
            <p:ph idx="1"/>
          </p:nvPr>
        </p:nvSpPr>
        <p:spPr>
          <a:xfrm>
            <a:off x="1814732" y="1212785"/>
            <a:ext cx="8841015" cy="4730068"/>
          </a:xfrm>
        </p:spPr>
        <p:txBody>
          <a:bodyPr>
            <a:normAutofit fontScale="92500" lnSpcReduction="10000"/>
          </a:bodyPr>
          <a:lstStyle/>
          <a:p>
            <a:pPr marL="0" indent="0">
              <a:buNone/>
            </a:pPr>
            <a:r>
              <a:rPr lang="en-US" sz="2000" dirty="0"/>
              <a:t>Working with and training these 5 target groups of beneficiaries on reducing postharvest losses</a:t>
            </a:r>
          </a:p>
          <a:p>
            <a:r>
              <a:rPr lang="en-US" sz="2000" dirty="0"/>
              <a:t>(1) small-holder farmers  </a:t>
            </a:r>
          </a:p>
          <a:p>
            <a:r>
              <a:rPr lang="en-US" sz="2000" dirty="0"/>
              <a:t>(2) village and community storage operators </a:t>
            </a:r>
          </a:p>
          <a:p>
            <a:r>
              <a:rPr lang="en-US" sz="2000" dirty="0"/>
              <a:t>(3) micro, small and medium enterprises </a:t>
            </a:r>
          </a:p>
          <a:p>
            <a:r>
              <a:rPr lang="en-US" sz="2000" dirty="0"/>
              <a:t>(4) small stores</a:t>
            </a:r>
          </a:p>
          <a:p>
            <a:r>
              <a:rPr lang="en-US" sz="2000" dirty="0"/>
              <a:t>(5) market and street vendors (excluding supermarkets)</a:t>
            </a:r>
          </a:p>
          <a:p>
            <a:endParaRPr lang="en-US" sz="2000" dirty="0"/>
          </a:p>
          <a:p>
            <a:r>
              <a:rPr lang="en-US" sz="2000" dirty="0"/>
              <a:t>Any food loss reduction solutions promoted need to be available, cost effective and accessible in the intervention areas. </a:t>
            </a:r>
            <a:endParaRPr lang="en-US" sz="2400" dirty="0"/>
          </a:p>
          <a:p>
            <a:r>
              <a:rPr lang="en-US" sz="2400" dirty="0"/>
              <a:t>There must be support for changes in practices or adoption of new technologies, via the existence of suppliers, manufacturers/fabricants, distributors and repair services.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BEF4641-3723-47C7-AC8E-CC139A2512B9}"/>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658618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(1) small-holder farmers  </a:t>
            </a:r>
            <a:br>
              <a:rPr lang="en-US" dirty="0"/>
            </a:br>
            <a:endParaRPr lang="en-US" dirty="0"/>
          </a:p>
        </p:txBody>
      </p:sp>
      <p:sp>
        <p:nvSpPr>
          <p:cNvPr id="3" name="Content Placeholder 2"/>
          <p:cNvSpPr>
            <a:spLocks noGrp="1"/>
          </p:cNvSpPr>
          <p:nvPr>
            <p:ph idx="1"/>
          </p:nvPr>
        </p:nvSpPr>
        <p:spPr>
          <a:xfrm>
            <a:off x="1589346" y="1976218"/>
            <a:ext cx="8596668" cy="3374797"/>
          </a:xfrm>
        </p:spPr>
        <p:txBody>
          <a:bodyPr>
            <a:normAutofit/>
          </a:bodyPr>
          <a:lstStyle/>
          <a:p>
            <a:pPr marL="0" indent="0">
              <a:buNone/>
            </a:pPr>
            <a:r>
              <a:rPr lang="en-US" sz="2000" dirty="0"/>
              <a:t>Smallholder farmers of C&amp;P crops can reduce postharvest losses by focusing on a few key practices.  </a:t>
            </a:r>
          </a:p>
          <a:p>
            <a:pPr lvl="0"/>
            <a:r>
              <a:rPr lang="en-US" sz="2000" dirty="0"/>
              <a:t>Maturity and harvest indices</a:t>
            </a:r>
          </a:p>
          <a:p>
            <a:pPr lvl="0"/>
            <a:r>
              <a:rPr lang="en-US" sz="2000" dirty="0"/>
              <a:t>On-farm practices (harvesting, threshing, cleaning, drying, storage)</a:t>
            </a:r>
          </a:p>
          <a:p>
            <a:pPr lvl="0"/>
            <a:r>
              <a:rPr lang="en-US" sz="2000" dirty="0"/>
              <a:t>Market access</a:t>
            </a:r>
          </a:p>
          <a:p>
            <a:pPr lvl="0"/>
            <a:endParaRPr lang="en-US" sz="2000" dirty="0"/>
          </a:p>
          <a:p>
            <a:pPr marL="0" indent="0">
              <a:buNone/>
            </a:pPr>
            <a:r>
              <a:rPr lang="en-US" sz="2000" dirty="0"/>
              <a:t>For further information on technical practices, visit the Postharvest Compendium (INPhO) and refer to Manual 1.</a:t>
            </a:r>
          </a:p>
          <a:p>
            <a:pPr marL="0" lvl="0" indent="0">
              <a:buNone/>
            </a:pPr>
            <a:endParaRPr lang="en-US" sz="2000" dirty="0"/>
          </a:p>
          <a:p>
            <a:pPr marL="0" indent="0">
              <a:buNone/>
            </a:pPr>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44</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5DF9BB74-2B13-40AD-BEE4-BE09C79C9EB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498996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 access</a:t>
            </a:r>
            <a:br>
              <a:rPr lang="en-US" dirty="0"/>
            </a:br>
            <a:endParaRPr lang="en-US" dirty="0"/>
          </a:p>
        </p:txBody>
      </p:sp>
      <p:sp>
        <p:nvSpPr>
          <p:cNvPr id="3" name="Content Placeholder 2"/>
          <p:cNvSpPr>
            <a:spLocks noGrp="1"/>
          </p:cNvSpPr>
          <p:nvPr>
            <p:ph idx="1"/>
          </p:nvPr>
        </p:nvSpPr>
        <p:spPr>
          <a:xfrm>
            <a:off x="677334" y="1605418"/>
            <a:ext cx="8336037" cy="3880773"/>
          </a:xfrm>
        </p:spPr>
        <p:txBody>
          <a:bodyPr/>
          <a:lstStyle/>
          <a:p>
            <a:r>
              <a:rPr lang="en-US" sz="2400" dirty="0"/>
              <a:t>Statistically, 50% of smallholders will not be able to link to a commercial market. </a:t>
            </a:r>
          </a:p>
          <a:p>
            <a:r>
              <a:rPr lang="en-US" sz="2400" dirty="0"/>
              <a:t>Therefore, it is important to keep in mind that the challenge is not merely of creating linkages to  markets, but also of adequately assessing smallholder conditions, including their market options and methods of optimizing their market performance—all while ensuring that that these options are manageable for the smallholders (Ferris et al 2014).</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45</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488255D-9287-4DE6-AD5B-B1AC4EEC5E88}"/>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4226512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by doing</a:t>
            </a:r>
            <a:br>
              <a:rPr lang="en-US" dirty="0"/>
            </a:br>
            <a:endParaRPr lang="en-US" dirty="0"/>
          </a:p>
        </p:txBody>
      </p:sp>
      <p:sp>
        <p:nvSpPr>
          <p:cNvPr id="3" name="Content Placeholder 2"/>
          <p:cNvSpPr>
            <a:spLocks noGrp="1"/>
          </p:cNvSpPr>
          <p:nvPr>
            <p:ph idx="1"/>
          </p:nvPr>
        </p:nvSpPr>
        <p:spPr>
          <a:xfrm>
            <a:off x="677333" y="1404257"/>
            <a:ext cx="8948681" cy="4637105"/>
          </a:xfrm>
        </p:spPr>
        <p:txBody>
          <a:bodyPr/>
          <a:lstStyle/>
          <a:p>
            <a:pPr marL="0" indent="0">
              <a:buNone/>
            </a:pPr>
            <a:r>
              <a:rPr lang="en-US" sz="2000" b="1" dirty="0"/>
              <a:t>Examples of results demonstrations for food loss reduction for C&amp;P crops</a:t>
            </a:r>
            <a:endParaRPr lang="en-US" sz="2000" dirty="0"/>
          </a:p>
          <a:p>
            <a:pPr lvl="0"/>
            <a:r>
              <a:rPr lang="en-US" dirty="0"/>
              <a:t>Drying methods: compare the drying rate and cleanliness of cereals being dried directly on the ground/soil versus spread out on a clean tarpaulin</a:t>
            </a:r>
          </a:p>
          <a:p>
            <a:pPr lvl="0"/>
            <a:r>
              <a:rPr lang="en-US" dirty="0"/>
              <a:t>Drying methods: compare grain quality using traditional drying practices versus a low temperature, heat assisted “bulk-in-bin” drying system</a:t>
            </a:r>
          </a:p>
          <a:p>
            <a:pPr lvl="0"/>
            <a:r>
              <a:rPr lang="en-US" dirty="0"/>
              <a:t>Storage technologies: compare storage life and quality of a small volume of dried pulses stored in a woven sack versus stored in a sealed plastic container such as a used oil jug or a bucket with a tight fitting lid.</a:t>
            </a:r>
          </a:p>
          <a:p>
            <a:pPr lvl="0"/>
            <a:r>
              <a:rPr lang="en-US" dirty="0"/>
              <a:t>Processing methods, demonstrate the yield of maize milled to flour using 3 methods: a traditional village scale stone mill versus a well maintained, mechanical mill operated at a fast speed and operated at a slower speed.</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46</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E1EA48D4-81AA-4229-B20F-F706FE6C31E4}"/>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834844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Improved postharvest handling practices for (2) village and community storage operators </a:t>
            </a:r>
            <a:br>
              <a:rPr lang="en-US" dirty="0"/>
            </a:br>
            <a:endParaRPr lang="en-US" dirty="0"/>
          </a:p>
        </p:txBody>
      </p:sp>
      <p:sp>
        <p:nvSpPr>
          <p:cNvPr id="3" name="Content Placeholder 2"/>
          <p:cNvSpPr>
            <a:spLocks noGrp="1"/>
          </p:cNvSpPr>
          <p:nvPr>
            <p:ph idx="1"/>
          </p:nvPr>
        </p:nvSpPr>
        <p:spPr>
          <a:xfrm>
            <a:off x="1698414" y="1607227"/>
            <a:ext cx="9105053" cy="4261548"/>
          </a:xfrm>
        </p:spPr>
        <p:txBody>
          <a:bodyPr>
            <a:normAutofit/>
          </a:bodyPr>
          <a:lstStyle/>
          <a:p>
            <a:pPr lvl="0"/>
            <a:r>
              <a:rPr lang="en-US" sz="2000" dirty="0"/>
              <a:t>Improved storage structures</a:t>
            </a:r>
          </a:p>
          <a:p>
            <a:pPr lvl="0"/>
            <a:r>
              <a:rPr lang="en-US" sz="2000" dirty="0"/>
              <a:t>Hermetic storage</a:t>
            </a:r>
          </a:p>
          <a:p>
            <a:pPr lvl="0"/>
            <a:r>
              <a:rPr lang="en-US" sz="2000" dirty="0"/>
              <a:t>Improved storage management practices</a:t>
            </a:r>
          </a:p>
          <a:p>
            <a:pPr lvl="0"/>
            <a:r>
              <a:rPr lang="en-US" sz="2000" dirty="0"/>
              <a:t>Temperature and relative humidity (RH) management</a:t>
            </a:r>
          </a:p>
          <a:p>
            <a:pPr marL="0" indent="0">
              <a:buNone/>
            </a:pPr>
            <a:r>
              <a:rPr lang="en-US" sz="2000" dirty="0"/>
              <a:t>Postharvest training for storage operators typically focuses upon introducing the key features of improved storage structures (for adequate protection from weather and pests), and on improved storage management (sanitation, inventory management, temperature and RH).  </a:t>
            </a:r>
          </a:p>
          <a:p>
            <a:r>
              <a:rPr lang="en-US" sz="2000" dirty="0"/>
              <a:t>Storage operators are in business to make money, so they will be interested in the costs and benefits of any recommended practice or technology.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47</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E35E7961-6FC0-412E-B7AF-8E6CF0D9C435}"/>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969573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(3) micro, small and medium enterprises </a:t>
            </a:r>
            <a:br>
              <a:rPr lang="en-US" dirty="0"/>
            </a:br>
            <a:endParaRPr lang="en-US" dirty="0"/>
          </a:p>
        </p:txBody>
      </p:sp>
      <p:sp>
        <p:nvSpPr>
          <p:cNvPr id="3" name="Content Placeholder 2"/>
          <p:cNvSpPr>
            <a:spLocks noGrp="1"/>
          </p:cNvSpPr>
          <p:nvPr>
            <p:ph idx="1"/>
          </p:nvPr>
        </p:nvSpPr>
        <p:spPr>
          <a:xfrm>
            <a:off x="1160538" y="1811234"/>
            <a:ext cx="9870923" cy="3880773"/>
          </a:xfrm>
        </p:spPr>
        <p:txBody>
          <a:bodyPr>
            <a:normAutofit fontScale="85000" lnSpcReduction="10000"/>
          </a:bodyPr>
          <a:lstStyle/>
          <a:p>
            <a:pPr lvl="0"/>
            <a:r>
              <a:rPr lang="en-US" sz="2200" dirty="0"/>
              <a:t>Commercial drying</a:t>
            </a:r>
          </a:p>
          <a:p>
            <a:pPr lvl="0"/>
            <a:r>
              <a:rPr lang="en-US" sz="2200" dirty="0"/>
              <a:t>Milling</a:t>
            </a:r>
          </a:p>
          <a:p>
            <a:pPr lvl="0"/>
            <a:r>
              <a:rPr lang="en-US" sz="2200" dirty="0"/>
              <a:t>Processing facilities for making flour, grits, etc. </a:t>
            </a:r>
          </a:p>
          <a:p>
            <a:pPr lvl="0"/>
            <a:r>
              <a:rPr lang="en-US" sz="2200" dirty="0"/>
              <a:t>Improved packaging </a:t>
            </a:r>
          </a:p>
          <a:p>
            <a:pPr marL="0" indent="0">
              <a:buNone/>
            </a:pPr>
            <a:endParaRPr lang="en-US" sz="2200" dirty="0"/>
          </a:p>
          <a:p>
            <a:pPr marL="0" indent="0">
              <a:buNone/>
            </a:pPr>
            <a:r>
              <a:rPr lang="en-US" sz="2200" dirty="0"/>
              <a:t>Micro, small and medium scale enterprises are in business to make money, so they will be interested in the costs and benefits of any recommended practice or technology.  </a:t>
            </a:r>
          </a:p>
          <a:p>
            <a:r>
              <a:rPr lang="en-US" sz="2200" dirty="0"/>
              <a:t>The volume of crops that requires handling or processing will often determine which technologies make the most sense economically.  There are sometimes tradeoffs to be made between fast/highest quality and cheap/highest quality, and decisions to make regarding labor for manual practices versus capital costs for machinery.</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48</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850B55F-494D-4B06-9596-0CDF4E0C504E}"/>
              </a:ext>
            </a:extLst>
          </p:cNvPr>
          <p:cNvPicPr>
            <a:picLocks noChangeAspect="1"/>
          </p:cNvPicPr>
          <p:nvPr/>
        </p:nvPicPr>
        <p:blipFill>
          <a:blip r:embed="rId3"/>
          <a:stretch>
            <a:fillRect/>
          </a:stretch>
        </p:blipFill>
        <p:spPr>
          <a:xfrm>
            <a:off x="0" y="5396097"/>
            <a:ext cx="1643743" cy="1461903"/>
          </a:xfrm>
          <a:prstGeom prst="rect">
            <a:avLst/>
          </a:prstGeom>
        </p:spPr>
      </p:pic>
    </p:spTree>
    <p:extLst>
      <p:ext uri="{BB962C8B-B14F-4D97-AF65-F5344CB8AC3E}">
        <p14:creationId xmlns:p14="http://schemas.microsoft.com/office/powerpoint/2010/main" val="27385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59971"/>
            <a:ext cx="9105053" cy="1320800"/>
          </a:xfrm>
        </p:spPr>
        <p:txBody>
          <a:bodyPr>
            <a:normAutofit fontScale="90000"/>
          </a:bodyPr>
          <a:lstStyle/>
          <a:p>
            <a:r>
              <a:rPr lang="en-US" b="1" dirty="0"/>
              <a:t>Reducing food losses during </a:t>
            </a:r>
            <a:br>
              <a:rPr lang="en-US" b="1" dirty="0"/>
            </a:br>
            <a:r>
              <a:rPr lang="en-US" b="1" dirty="0"/>
              <a:t>(1) harvesting &amp; postharvest handling on-farm </a:t>
            </a:r>
            <a:br>
              <a:rPr lang="en-US" dirty="0"/>
            </a:br>
            <a:endParaRPr lang="en-US" dirty="0"/>
          </a:p>
        </p:txBody>
      </p:sp>
      <p:sp>
        <p:nvSpPr>
          <p:cNvPr id="3" name="Content Placeholder 2"/>
          <p:cNvSpPr>
            <a:spLocks noGrp="1"/>
          </p:cNvSpPr>
          <p:nvPr>
            <p:ph idx="1"/>
          </p:nvPr>
        </p:nvSpPr>
        <p:spPr>
          <a:xfrm>
            <a:off x="1589346" y="1854724"/>
            <a:ext cx="8596668" cy="3880773"/>
          </a:xfrm>
        </p:spPr>
        <p:txBody>
          <a:bodyPr>
            <a:normAutofit/>
          </a:bodyPr>
          <a:lstStyle/>
          <a:p>
            <a:pPr marL="0" indent="0">
              <a:buNone/>
            </a:pPr>
            <a:r>
              <a:rPr lang="en-US" sz="2000" dirty="0"/>
              <a:t>Making improvements in the following six on-farm activities will have a positive impact on postharvest losses of C&amp;P crops.</a:t>
            </a:r>
          </a:p>
          <a:p>
            <a:pPr lvl="0"/>
            <a:r>
              <a:rPr lang="en-US" sz="2000" dirty="0"/>
              <a:t>Harvest indices</a:t>
            </a:r>
          </a:p>
          <a:p>
            <a:pPr lvl="0"/>
            <a:r>
              <a:rPr lang="en-US" sz="2000" dirty="0"/>
              <a:t>Cutting</a:t>
            </a:r>
          </a:p>
          <a:p>
            <a:pPr lvl="0"/>
            <a:r>
              <a:rPr lang="en-US" sz="2000" dirty="0"/>
              <a:t>Threshing/Shelling</a:t>
            </a:r>
          </a:p>
          <a:p>
            <a:pPr lvl="0"/>
            <a:r>
              <a:rPr lang="en-US" sz="2000" dirty="0"/>
              <a:t>Cleaning</a:t>
            </a:r>
          </a:p>
          <a:p>
            <a:pPr lvl="0"/>
            <a:r>
              <a:rPr lang="en-US" sz="2000" dirty="0"/>
              <a:t>Field drying</a:t>
            </a:r>
          </a:p>
          <a:p>
            <a:pPr lvl="0"/>
            <a:r>
              <a:rPr lang="en-US" sz="2000" dirty="0"/>
              <a:t>Bagging or bulking</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E16292C-27E9-4CE2-8CCD-4085311ADE92}"/>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67093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6" y="313689"/>
            <a:ext cx="9120715" cy="1613081"/>
          </a:xfrm>
        </p:spPr>
        <p:txBody>
          <a:bodyPr>
            <a:normAutofit fontScale="90000"/>
          </a:bodyPr>
          <a:lstStyle/>
          <a:p>
            <a:r>
              <a:rPr lang="en-US" b="1" dirty="0"/>
              <a:t>Improved postharvest handling practices for (4) small stores </a:t>
            </a:r>
            <a:r>
              <a:rPr lang="en-US" dirty="0"/>
              <a:t>and</a:t>
            </a:r>
            <a:r>
              <a:rPr lang="en-US" b="1" dirty="0"/>
              <a:t> </a:t>
            </a:r>
            <a:r>
              <a:rPr lang="en-US" dirty="0"/>
              <a:t>for </a:t>
            </a:r>
            <a:br>
              <a:rPr lang="en-US" b="1" dirty="0"/>
            </a:br>
            <a:r>
              <a:rPr lang="en-US" b="1" dirty="0"/>
              <a:t>(5) market and street vendors </a:t>
            </a:r>
            <a:br>
              <a:rPr lang="en-US" dirty="0"/>
            </a:br>
            <a:endParaRPr lang="en-US" dirty="0"/>
          </a:p>
        </p:txBody>
      </p:sp>
      <p:sp>
        <p:nvSpPr>
          <p:cNvPr id="3" name="Content Placeholder 2"/>
          <p:cNvSpPr>
            <a:spLocks noGrp="1"/>
          </p:cNvSpPr>
          <p:nvPr>
            <p:ph idx="1"/>
          </p:nvPr>
        </p:nvSpPr>
        <p:spPr>
          <a:xfrm>
            <a:off x="1399891" y="2082446"/>
            <a:ext cx="8596668" cy="3880773"/>
          </a:xfrm>
        </p:spPr>
        <p:txBody>
          <a:bodyPr/>
          <a:lstStyle/>
          <a:p>
            <a:pPr lvl="0"/>
            <a:r>
              <a:rPr lang="en-US" sz="2400" dirty="0"/>
              <a:t>Sanitation</a:t>
            </a:r>
          </a:p>
          <a:p>
            <a:pPr lvl="0"/>
            <a:r>
              <a:rPr lang="en-US" sz="2400" dirty="0"/>
              <a:t>Packaging and displays</a:t>
            </a:r>
          </a:p>
          <a:p>
            <a:pPr lvl="0"/>
            <a:r>
              <a:rPr lang="en-US" sz="2400" dirty="0"/>
              <a:t>Temporary storage</a:t>
            </a:r>
          </a:p>
          <a:p>
            <a:pPr marL="0" indent="0">
              <a:buNone/>
            </a:pPr>
            <a:endParaRPr lang="en-US" sz="2400" dirty="0"/>
          </a:p>
          <a:p>
            <a:r>
              <a:rPr lang="en-US" sz="2400" dirty="0"/>
              <a:t>Food stores and food vendors are in business to make money, so they will be interested in the costs and benefits of any recommended practice or technology.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49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04BDF0A-3E10-4755-99F2-39780329DFA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943898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practices and technologies to reduce postharvest losses for key C&amp;P crops</a:t>
            </a:r>
            <a:br>
              <a:rPr lang="en-US" dirty="0"/>
            </a:br>
            <a:endParaRPr lang="en-US" dirty="0"/>
          </a:p>
        </p:txBody>
      </p:sp>
      <p:sp>
        <p:nvSpPr>
          <p:cNvPr id="3" name="Content Placeholder 2"/>
          <p:cNvSpPr>
            <a:spLocks noGrp="1"/>
          </p:cNvSpPr>
          <p:nvPr>
            <p:ph idx="1"/>
          </p:nvPr>
        </p:nvSpPr>
        <p:spPr>
          <a:xfrm>
            <a:off x="2309629" y="1821692"/>
            <a:ext cx="8596668" cy="3880773"/>
          </a:xfrm>
        </p:spPr>
        <p:txBody>
          <a:bodyPr/>
          <a:lstStyle/>
          <a:p>
            <a:pPr marL="0" indent="0">
              <a:buNone/>
            </a:pPr>
            <a:r>
              <a:rPr lang="en-US" sz="2400" dirty="0"/>
              <a:t>The following 6 slides will provide details for: </a:t>
            </a:r>
          </a:p>
          <a:p>
            <a:pPr lvl="0"/>
            <a:r>
              <a:rPr lang="en-US" sz="2400" dirty="0"/>
              <a:t>Maize </a:t>
            </a:r>
          </a:p>
          <a:p>
            <a:pPr lvl="0"/>
            <a:r>
              <a:rPr lang="en-US" sz="2400" dirty="0"/>
              <a:t>Sorghum</a:t>
            </a:r>
          </a:p>
          <a:p>
            <a:pPr lvl="0"/>
            <a:r>
              <a:rPr lang="en-US" sz="2400" dirty="0"/>
              <a:t>Millet</a:t>
            </a:r>
          </a:p>
          <a:p>
            <a:pPr lvl="0"/>
            <a:r>
              <a:rPr lang="en-US" sz="2400" dirty="0"/>
              <a:t>Rice</a:t>
            </a:r>
          </a:p>
          <a:p>
            <a:pPr lvl="0"/>
            <a:r>
              <a:rPr lang="en-US" sz="2400" dirty="0"/>
              <a:t>Cowpeas</a:t>
            </a:r>
          </a:p>
          <a:p>
            <a:pPr lvl="0"/>
            <a:r>
              <a:rPr lang="en-US" sz="2400" dirty="0"/>
              <a:t>Beans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0270081-9185-4AD5-BFD1-1B3CFC4BB45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580897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storage and marketing of Maize</a:t>
            </a:r>
            <a:br>
              <a:rPr lang="en-US" dirty="0"/>
            </a:br>
            <a:endParaRPr lang="en-US" dirty="0"/>
          </a:p>
        </p:txBody>
      </p:sp>
      <p:sp>
        <p:nvSpPr>
          <p:cNvPr id="3" name="Content Placeholder 2"/>
          <p:cNvSpPr>
            <a:spLocks noGrp="1"/>
          </p:cNvSpPr>
          <p:nvPr>
            <p:ph idx="1"/>
          </p:nvPr>
        </p:nvSpPr>
        <p:spPr>
          <a:xfrm>
            <a:off x="1589346" y="1717131"/>
            <a:ext cx="8596668" cy="3880773"/>
          </a:xfrm>
        </p:spPr>
        <p:txBody>
          <a:bodyPr>
            <a:noAutofit/>
          </a:bodyPr>
          <a:lstStyle/>
          <a:p>
            <a:r>
              <a:rPr lang="en-US" sz="2000" dirty="0"/>
              <a:t>Harvest index: The period between planting and harvesting for maize depends upon the variety. Generally this is 7 to 8 weeks after flowering; kernel with 35 – 40% moisture.</a:t>
            </a:r>
          </a:p>
          <a:p>
            <a:r>
              <a:rPr lang="en-US" sz="2000" dirty="0"/>
              <a:t>On-farm handling: Dry cobs in ventilated maize crib or on cement pads or tarpaulins to 13% moisture. Shell manually or via mechanical aids. </a:t>
            </a:r>
          </a:p>
          <a:p>
            <a:r>
              <a:rPr lang="en-US" sz="2000" dirty="0"/>
              <a:t>On-farm storage: Store in ventilated maize crib, or in hermetic bags, tanks or silos.</a:t>
            </a:r>
          </a:p>
          <a:p>
            <a:r>
              <a:rPr lang="en-US" sz="2000" dirty="0"/>
              <a:t>Long term commercial storage: Store maize in shaded, cool, dry conditions, using proper sanitation and pest management practices.</a:t>
            </a:r>
          </a:p>
          <a:p>
            <a:r>
              <a:rPr lang="en-US" sz="2000" dirty="0"/>
              <a:t>For more details, please refer to Manual 1</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06DECEE0-86CD-4745-A1C7-7946247B8E0F}"/>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229153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postharvest handling, storage and marketing of Sorghum</a:t>
            </a:r>
            <a:endParaRPr lang="en-US" dirty="0"/>
          </a:p>
        </p:txBody>
      </p:sp>
      <p:sp>
        <p:nvSpPr>
          <p:cNvPr id="3" name="Content Placeholder 2"/>
          <p:cNvSpPr>
            <a:spLocks noGrp="1"/>
          </p:cNvSpPr>
          <p:nvPr>
            <p:ph idx="1"/>
          </p:nvPr>
        </p:nvSpPr>
        <p:spPr>
          <a:xfrm>
            <a:off x="1589346" y="1990285"/>
            <a:ext cx="8596668" cy="3880773"/>
          </a:xfrm>
        </p:spPr>
        <p:txBody>
          <a:bodyPr>
            <a:normAutofit/>
          </a:bodyPr>
          <a:lstStyle/>
          <a:p>
            <a:r>
              <a:rPr lang="en-US" sz="2000" dirty="0"/>
              <a:t>Harvest index: The optimum harvest moisture, about 20%, minimizes harvest losses, cracked grains and drying expense.</a:t>
            </a:r>
          </a:p>
          <a:p>
            <a:r>
              <a:rPr lang="en-US" sz="2000" dirty="0"/>
              <a:t>Harvesting: Cut and collect only the grain heads. </a:t>
            </a:r>
          </a:p>
          <a:p>
            <a:r>
              <a:rPr lang="en-US" sz="2000" dirty="0"/>
              <a:t>On-farm handling: Dry grain on cement pads or tarpaulins to 11% moisture, thresh and clean manually or via mechanical aids. </a:t>
            </a:r>
          </a:p>
          <a:p>
            <a:r>
              <a:rPr lang="en-US" sz="2000" dirty="0"/>
              <a:t>On-farm storage: Store in hermetic bags, tanks or silos.</a:t>
            </a:r>
          </a:p>
          <a:p>
            <a:r>
              <a:rPr lang="en-US" sz="2000" dirty="0"/>
              <a:t>Long term commercial storage: Store sorghum in shaded, cool, dry conditions, using proper sanitation and pest management practices.</a:t>
            </a:r>
          </a:p>
          <a:p>
            <a:r>
              <a:rPr lang="en-US" sz="2000" dirty="0"/>
              <a:t>For further details, please refer to Manual 1.</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7CA0DE2-4FE1-4BB6-B058-2D4655ED8B74}"/>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103006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75343"/>
            <a:ext cx="8596668" cy="1320800"/>
          </a:xfrm>
        </p:spPr>
        <p:txBody>
          <a:bodyPr>
            <a:normAutofit fontScale="90000"/>
          </a:bodyPr>
          <a:lstStyle/>
          <a:p>
            <a:r>
              <a:rPr lang="en-US" b="1" dirty="0"/>
              <a:t>Improved postharvest handling, storage and marketing of Millet</a:t>
            </a:r>
            <a:br>
              <a:rPr lang="en-US" dirty="0"/>
            </a:br>
            <a:endParaRPr lang="en-US" dirty="0"/>
          </a:p>
        </p:txBody>
      </p:sp>
      <p:sp>
        <p:nvSpPr>
          <p:cNvPr id="3" name="Content Placeholder 2"/>
          <p:cNvSpPr>
            <a:spLocks noGrp="1"/>
          </p:cNvSpPr>
          <p:nvPr>
            <p:ph idx="1"/>
          </p:nvPr>
        </p:nvSpPr>
        <p:spPr>
          <a:xfrm>
            <a:off x="1797666" y="1679045"/>
            <a:ext cx="8835684" cy="4412266"/>
          </a:xfrm>
        </p:spPr>
        <p:txBody>
          <a:bodyPr>
            <a:normAutofit lnSpcReduction="10000"/>
          </a:bodyPr>
          <a:lstStyle/>
          <a:p>
            <a:r>
              <a:rPr lang="en-US" sz="2000" dirty="0"/>
              <a:t>Harvest index:  Begin harvesting when seed moisture content drops below 15%. </a:t>
            </a:r>
          </a:p>
          <a:p>
            <a:r>
              <a:rPr lang="en-US" sz="2000" dirty="0"/>
              <a:t>Harvesting: Cut and collect the seed heads.</a:t>
            </a:r>
          </a:p>
          <a:p>
            <a:r>
              <a:rPr lang="en-US" sz="2000" dirty="0"/>
              <a:t>On-farm handling: Dry grain on cement pads or tarpaulins to 8% moisture, thresh and clean manually or via mechanical aids.  Heat assisted drying is typically required to reach 8 to 10% moisture in order to prevent storage molds.  Bulk bins should be lined with fine-mesh screens and warm air should be blown up through the grain (stacked no deeper than one meter).</a:t>
            </a:r>
          </a:p>
          <a:p>
            <a:r>
              <a:rPr lang="en-US" sz="2000" dirty="0"/>
              <a:t>On-farm storage: Store in hermetic bags, tanks or silos.</a:t>
            </a:r>
          </a:p>
          <a:p>
            <a:r>
              <a:rPr lang="en-US" sz="2000" dirty="0"/>
              <a:t>Long term commercial storage: Store millet in shaded, cool, dry conditions, using proper sanitation and pest management practices.</a:t>
            </a:r>
          </a:p>
          <a:p>
            <a:r>
              <a:rPr lang="en-US" sz="2000" dirty="0"/>
              <a:t>For further details, please refer to Manual 1.</a:t>
            </a:r>
          </a:p>
          <a:p>
            <a:pPr marL="0" indent="0">
              <a:buNone/>
            </a:pPr>
            <a:endParaRPr lang="en-US" dirty="0"/>
          </a:p>
        </p:txBody>
      </p:sp>
      <p:sp>
        <p:nvSpPr>
          <p:cNvPr id="6" name="TextBox 5"/>
          <p:cNvSpPr txBox="1"/>
          <p:nvPr/>
        </p:nvSpPr>
        <p:spPr>
          <a:xfrm>
            <a:off x="10633350" y="5897979"/>
            <a:ext cx="1440565" cy="646331"/>
          </a:xfrm>
          <a:prstGeom prst="rect">
            <a:avLst/>
          </a:prstGeom>
          <a:noFill/>
        </p:spPr>
        <p:txBody>
          <a:bodyPr wrap="square" rtlCol="0">
            <a:spAutoFit/>
          </a:bodyPr>
          <a:lstStyle/>
          <a:p>
            <a:r>
              <a:rPr lang="en-US" dirty="0"/>
              <a:t>Mod. 1.2 Slide 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44528E2-5E3E-4D78-A8C0-DC00A4B5FFB1}"/>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35876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storage and marketing of Rice</a:t>
            </a:r>
            <a:br>
              <a:rPr lang="en-US" dirty="0"/>
            </a:br>
            <a:endParaRPr lang="en-US" dirty="0"/>
          </a:p>
        </p:txBody>
      </p:sp>
      <p:sp>
        <p:nvSpPr>
          <p:cNvPr id="3" name="Content Placeholder 2"/>
          <p:cNvSpPr>
            <a:spLocks noGrp="1"/>
          </p:cNvSpPr>
          <p:nvPr>
            <p:ph idx="1"/>
          </p:nvPr>
        </p:nvSpPr>
        <p:spPr>
          <a:xfrm>
            <a:off x="1854786" y="1681305"/>
            <a:ext cx="8948681" cy="4261548"/>
          </a:xfrm>
        </p:spPr>
        <p:txBody>
          <a:bodyPr>
            <a:normAutofit lnSpcReduction="10000"/>
          </a:bodyPr>
          <a:lstStyle/>
          <a:p>
            <a:r>
              <a:rPr lang="en-US" dirty="0"/>
              <a:t>Harvest index: Grain moisture content ideally is between 20 and 25% (wet basis). Grains should be firm but not brittle when squeezed between the teeth, and 80−85% of the grains have turned yellow-colored (like dried straw).  </a:t>
            </a:r>
          </a:p>
          <a:p>
            <a:r>
              <a:rPr lang="en-US" dirty="0"/>
              <a:t>Harvesting: Harvesting should be done when there is minimal surface moisture (e.g. from previous rainfall or early morning dew).  Full stalks can be cut, bundled and collected if handled carefully to avoid shattering.  Alternatively grains can be cut from the stalks and collected manually or via mechanical aids (small combine harvesting machines).</a:t>
            </a:r>
          </a:p>
          <a:p>
            <a:r>
              <a:rPr lang="en-US" dirty="0"/>
              <a:t>On-farm handling: Dry grain on cement pads or tarpaulins to 18-20% moisture, thresh and clean manually or via mechanical aids </a:t>
            </a:r>
          </a:p>
          <a:p>
            <a:r>
              <a:rPr lang="en-US" dirty="0"/>
              <a:t>On-farm storage: Store rice in hermetic bags, tanks or silos.  Stored rice should be 14% moisture content or lower.</a:t>
            </a:r>
          </a:p>
          <a:p>
            <a:r>
              <a:rPr lang="en-US" dirty="0"/>
              <a:t>Long term commercial storage: Store rice in shaded, cool, dry conditions, using proper sanitation and pest management practices.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54</a:t>
            </a:r>
          </a:p>
        </p:txBody>
      </p:sp>
      <p:sp>
        <p:nvSpPr>
          <p:cNvPr id="7" name="Right Triangle 6"/>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AC1DB8C8-E58E-4EA1-BD8B-02AC647175D5}"/>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30620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Improved postharvest handling, storage and marketing of Cowpeas</a:t>
            </a:r>
            <a:br>
              <a:rPr lang="en-US" dirty="0"/>
            </a:br>
            <a:endParaRPr lang="en-US" dirty="0"/>
          </a:p>
        </p:txBody>
      </p:sp>
      <p:sp>
        <p:nvSpPr>
          <p:cNvPr id="3" name="Content Placeholder 2"/>
          <p:cNvSpPr>
            <a:spLocks noGrp="1"/>
          </p:cNvSpPr>
          <p:nvPr>
            <p:ph idx="1"/>
          </p:nvPr>
        </p:nvSpPr>
        <p:spPr>
          <a:xfrm>
            <a:off x="1621659" y="1427550"/>
            <a:ext cx="8948681" cy="4277876"/>
          </a:xfrm>
        </p:spPr>
        <p:txBody>
          <a:bodyPr>
            <a:normAutofit fontScale="92500"/>
          </a:bodyPr>
          <a:lstStyle/>
          <a:p>
            <a:r>
              <a:rPr lang="en-US" dirty="0"/>
              <a:t>Harvest index: At maturity, leaves will dry down but may not drop off completely. Cowpeas should be harvested when seed moisture content is 14 to 18%, depending on the consumer’s requirement.</a:t>
            </a:r>
          </a:p>
          <a:p>
            <a:r>
              <a:rPr lang="en-US" dirty="0"/>
              <a:t>Harvesting: Manual or combine harvest. Dry pods can remain about a week awaiting harvesting without spoilage. However, to avoid field weathering or shattering, dry pods should not be left in the field longer than 2 weeks after full pod maturity.</a:t>
            </a:r>
          </a:p>
          <a:p>
            <a:r>
              <a:rPr lang="en-US" dirty="0"/>
              <a:t>On-farm handling: Dry cowpeas on cement pads or tarpaulins to 12% moisture, thresh and clean manually or via mechanical aids. Sort out any cracked or </a:t>
            </a:r>
            <a:r>
              <a:rPr lang="en-US" dirty="0" err="1"/>
              <a:t>brokens</a:t>
            </a:r>
            <a:r>
              <a:rPr lang="en-US" dirty="0"/>
              <a:t>. </a:t>
            </a:r>
          </a:p>
          <a:p>
            <a:r>
              <a:rPr lang="en-US" dirty="0"/>
              <a:t>On-farm storage: Store in hermetic bags, tanks or silos.  Only short term storage is possible at around 12 % moisture, with much lower (8 to 9%) moisture recommended for long-term storage.</a:t>
            </a:r>
          </a:p>
          <a:p>
            <a:r>
              <a:rPr lang="en-US" dirty="0"/>
              <a:t>Long term commercial storage: Store cowpeas in shaded, cool, dry conditions, using proper sanitation and pest management practices.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55</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02A48066-63D3-4737-8870-13DA9D4DAFCC}"/>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237917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storage and marketing of Dry beans</a:t>
            </a:r>
            <a:br>
              <a:rPr lang="en-US" dirty="0"/>
            </a:br>
            <a:endParaRPr lang="en-US" dirty="0"/>
          </a:p>
        </p:txBody>
      </p:sp>
      <p:sp>
        <p:nvSpPr>
          <p:cNvPr id="3" name="Content Placeholder 2"/>
          <p:cNvSpPr>
            <a:spLocks noGrp="1"/>
          </p:cNvSpPr>
          <p:nvPr>
            <p:ph idx="1"/>
          </p:nvPr>
        </p:nvSpPr>
        <p:spPr>
          <a:xfrm>
            <a:off x="1930718" y="1776528"/>
            <a:ext cx="8905574" cy="4471872"/>
          </a:xfrm>
        </p:spPr>
        <p:txBody>
          <a:bodyPr>
            <a:normAutofit/>
          </a:bodyPr>
          <a:lstStyle/>
          <a:p>
            <a:r>
              <a:rPr lang="en-US" dirty="0"/>
              <a:t>Harvest index: Maturity is indicated by well filled pods and less than 15% moisture content.</a:t>
            </a:r>
          </a:p>
          <a:p>
            <a:r>
              <a:rPr lang="en-US" dirty="0"/>
              <a:t>Harvesting: In developing countries, harvesting is mostly manual. Determinate plants are pulled up and placed in rows or piles, very early in the morning to avoid pods opening.  Indeterminate plants have to be harvested pod by pod as they mature and climb upwards. Bean pods are collected in baskets or buckets.</a:t>
            </a:r>
          </a:p>
          <a:p>
            <a:r>
              <a:rPr lang="en-US" dirty="0"/>
              <a:t>On-farm handling: Dry beans on cement pads or tarpaulins to 13% moisture, thresh and clean manually or via mechanical aids.  Drying to less than 13% moisture will increase the likelihood of cracking.  Sort out any cracked or broken beans.   </a:t>
            </a:r>
          </a:p>
          <a:p>
            <a:r>
              <a:rPr lang="en-US" dirty="0"/>
              <a:t>On-farm storage: Store in hermetic bags, tanks or silos.</a:t>
            </a:r>
          </a:p>
          <a:p>
            <a:r>
              <a:rPr lang="en-US" dirty="0"/>
              <a:t>Long term commercial storage: Store dry beans in shaded, cool, dry conditions, using proper sanitation and pest management practices.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56</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4B71EFA-F47D-441B-9DE3-4696F54EC49E}"/>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546475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Costs and benefits</a:t>
            </a:r>
            <a:br>
              <a:rPr lang="en-US" dirty="0"/>
            </a:br>
            <a:endParaRPr lang="en-US" dirty="0"/>
          </a:p>
        </p:txBody>
      </p:sp>
      <p:sp>
        <p:nvSpPr>
          <p:cNvPr id="3" name="Content Placeholder 2"/>
          <p:cNvSpPr>
            <a:spLocks noGrp="1"/>
          </p:cNvSpPr>
          <p:nvPr>
            <p:ph idx="1"/>
          </p:nvPr>
        </p:nvSpPr>
        <p:spPr>
          <a:xfrm>
            <a:off x="345017" y="1324610"/>
            <a:ext cx="5750983" cy="4863919"/>
          </a:xfrm>
        </p:spPr>
        <p:txBody>
          <a:bodyPr>
            <a:normAutofit/>
          </a:bodyPr>
          <a:lstStyle/>
          <a:p>
            <a:r>
              <a:rPr lang="en-US" dirty="0"/>
              <a:t>It is simple to calculate the local costs and expected benefits for any new or improved practice or technology by estimating relative changes in comparison to the current practice or technology.  </a:t>
            </a:r>
          </a:p>
          <a:p>
            <a:r>
              <a:rPr lang="en-US" dirty="0"/>
              <a:t>Only the differences are calculated, for a simplified, partial economic analysis, making it easy to do as a training exercise with farmers or traders.  </a:t>
            </a:r>
          </a:p>
          <a:p>
            <a:r>
              <a:rPr lang="en-US" dirty="0"/>
              <a:t>Using 100kg or 1000kg of produce to make the calculations allows the user to perform easy math, then multiply the results by whatever volume will actually be harvested/handled and sold.</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57</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26338502"/>
              </p:ext>
            </p:extLst>
          </p:nvPr>
        </p:nvGraphicFramePr>
        <p:xfrm>
          <a:off x="6335485" y="1642110"/>
          <a:ext cx="4290363" cy="3749040"/>
        </p:xfrm>
        <a:graphic>
          <a:graphicData uri="http://schemas.openxmlformats.org/drawingml/2006/table">
            <a:tbl>
              <a:tblPr>
                <a:tableStyleId>{5C22544A-7EE6-4342-B048-85BDC9FD1C3A}</a:tableStyleId>
              </a:tblPr>
              <a:tblGrid>
                <a:gridCol w="2205295">
                  <a:extLst>
                    <a:ext uri="{9D8B030D-6E8A-4147-A177-3AD203B41FA5}">
                      <a16:colId xmlns:a16="http://schemas.microsoft.com/office/drawing/2014/main" val="3577773257"/>
                    </a:ext>
                  </a:extLst>
                </a:gridCol>
                <a:gridCol w="991053">
                  <a:extLst>
                    <a:ext uri="{9D8B030D-6E8A-4147-A177-3AD203B41FA5}">
                      <a16:colId xmlns:a16="http://schemas.microsoft.com/office/drawing/2014/main" val="4001748665"/>
                    </a:ext>
                  </a:extLst>
                </a:gridCol>
                <a:gridCol w="1094015">
                  <a:extLst>
                    <a:ext uri="{9D8B030D-6E8A-4147-A177-3AD203B41FA5}">
                      <a16:colId xmlns:a16="http://schemas.microsoft.com/office/drawing/2014/main" val="1555968882"/>
                    </a:ext>
                  </a:extLst>
                </a:gridCol>
              </a:tblGrid>
              <a:tr h="822960">
                <a:tc>
                  <a:txBody>
                    <a:bodyPr/>
                    <a:lstStyle/>
                    <a:p>
                      <a:pPr marL="0" marR="0">
                        <a:spcBef>
                          <a:spcPts val="0"/>
                        </a:spcBef>
                        <a:spcAft>
                          <a:spcPts val="0"/>
                        </a:spcAft>
                      </a:pPr>
                      <a:r>
                        <a:rPr lang="en-US" sz="1200" dirty="0">
                          <a:effectLst/>
                        </a:rPr>
                        <a:t> </a:t>
                      </a:r>
                      <a:r>
                        <a:rPr lang="en-US" sz="1800" kern="1200" dirty="0">
                          <a:solidFill>
                            <a:schemeClr val="dk1"/>
                          </a:solidFill>
                          <a:effectLst/>
                          <a:latin typeface="+mn-lt"/>
                          <a:ea typeface="+mn-ea"/>
                          <a:cs typeface="+mn-cs"/>
                        </a:rPr>
                        <a:t>POSTHARVEST COSTS &amp; BENEFITS WORKSHEET: </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Current /traditional practice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New /improved practice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09846773"/>
                  </a:ext>
                </a:extLst>
              </a:tr>
              <a:tr h="365760">
                <a:tc>
                  <a:txBody>
                    <a:bodyPr/>
                    <a:lstStyle/>
                    <a:p>
                      <a:pPr marL="0" marR="0">
                        <a:spcBef>
                          <a:spcPts val="0"/>
                        </a:spcBef>
                        <a:spcAft>
                          <a:spcPts val="0"/>
                        </a:spcAft>
                      </a:pPr>
                      <a:r>
                        <a:rPr lang="en-US" sz="1200">
                          <a:effectLst/>
                        </a:rPr>
                        <a:t>Describe: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endParaRPr>
                    </a:p>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60110807"/>
                  </a:ext>
                </a:extLst>
              </a:tr>
              <a:tr h="182880">
                <a:tc>
                  <a:txBody>
                    <a:bodyPr/>
                    <a:lstStyle/>
                    <a:p>
                      <a:pPr marL="0" marR="0">
                        <a:spcBef>
                          <a:spcPts val="0"/>
                        </a:spcBef>
                        <a:spcAft>
                          <a:spcPts val="0"/>
                        </a:spcAft>
                      </a:pPr>
                      <a:r>
                        <a:rPr lang="en-US" sz="1200">
                          <a:effectLst/>
                        </a:rPr>
                        <a:t>COSTS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33185708"/>
                  </a:ext>
                </a:extLst>
              </a:tr>
              <a:tr h="1828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159281343"/>
                  </a:ext>
                </a:extLst>
              </a:tr>
              <a:tr h="1828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2322125"/>
                  </a:ext>
                </a:extLst>
              </a:tr>
              <a:tr h="1828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24829044"/>
                  </a:ext>
                </a:extLst>
              </a:tr>
              <a:tr h="182880">
                <a:tc>
                  <a:txBody>
                    <a:bodyPr/>
                    <a:lstStyle/>
                    <a:p>
                      <a:pPr marL="0" marR="0">
                        <a:spcBef>
                          <a:spcPts val="0"/>
                        </a:spcBef>
                        <a:spcAft>
                          <a:spcPts val="0"/>
                        </a:spcAft>
                      </a:pPr>
                      <a:r>
                        <a:rPr lang="en-US" sz="1200">
                          <a:effectLst/>
                        </a:rPr>
                        <a:t>Relative costs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533137135"/>
                  </a:ext>
                </a:extLst>
              </a:tr>
              <a:tr h="1828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19832866"/>
                  </a:ext>
                </a:extLst>
              </a:tr>
              <a:tr h="182880">
                <a:tc>
                  <a:txBody>
                    <a:bodyPr/>
                    <a:lstStyle/>
                    <a:p>
                      <a:pPr marL="0" marR="0">
                        <a:spcBef>
                          <a:spcPts val="0"/>
                        </a:spcBef>
                        <a:spcAft>
                          <a:spcPts val="0"/>
                        </a:spcAft>
                      </a:pPr>
                      <a:r>
                        <a:rPr lang="en-US" sz="1200">
                          <a:effectLst/>
                        </a:rPr>
                        <a:t>EXPECTED BENEFITS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31749276"/>
                  </a:ext>
                </a:extLst>
              </a:tr>
              <a:tr h="182880">
                <a:tc>
                  <a:txBody>
                    <a:bodyPr/>
                    <a:lstStyle/>
                    <a:p>
                      <a:pPr marL="0" marR="0">
                        <a:spcBef>
                          <a:spcPts val="0"/>
                        </a:spcBef>
                        <a:spcAft>
                          <a:spcPts val="0"/>
                        </a:spcAft>
                      </a:pPr>
                      <a:r>
                        <a:rPr lang="en-US" sz="1200">
                          <a:effectLst/>
                        </a:rPr>
                        <a:t>% postharvest losses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8181975"/>
                  </a:ext>
                </a:extLst>
              </a:tr>
              <a:tr h="182880">
                <a:tc>
                  <a:txBody>
                    <a:bodyPr/>
                    <a:lstStyle/>
                    <a:p>
                      <a:pPr marL="0" marR="0">
                        <a:spcBef>
                          <a:spcPts val="0"/>
                        </a:spcBef>
                        <a:spcAft>
                          <a:spcPts val="0"/>
                        </a:spcAft>
                      </a:pPr>
                      <a:r>
                        <a:rPr lang="en-US" sz="1200">
                          <a:effectLst/>
                        </a:rPr>
                        <a:t>Amount for sale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7359026"/>
                  </a:ext>
                </a:extLst>
              </a:tr>
              <a:tr h="182880">
                <a:tc>
                  <a:txBody>
                    <a:bodyPr/>
                    <a:lstStyle/>
                    <a:p>
                      <a:pPr marL="0" marR="0">
                        <a:spcBef>
                          <a:spcPts val="0"/>
                        </a:spcBef>
                        <a:spcAft>
                          <a:spcPts val="0"/>
                        </a:spcAft>
                      </a:pPr>
                      <a:r>
                        <a:rPr lang="en-US" sz="1200">
                          <a:effectLst/>
                        </a:rPr>
                        <a:t>Value/kg</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0973219"/>
                  </a:ext>
                </a:extLst>
              </a:tr>
              <a:tr h="182880">
                <a:tc>
                  <a:txBody>
                    <a:bodyPr/>
                    <a:lstStyle/>
                    <a:p>
                      <a:pPr marL="0" marR="0">
                        <a:spcBef>
                          <a:spcPts val="0"/>
                        </a:spcBef>
                        <a:spcAft>
                          <a:spcPts val="0"/>
                        </a:spcAft>
                      </a:pPr>
                      <a:r>
                        <a:rPr lang="en-US" sz="1200">
                          <a:effectLst/>
                        </a:rPr>
                        <a:t>Total market value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31713337"/>
                  </a:ext>
                </a:extLst>
              </a:tr>
              <a:tr h="1828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47520983"/>
                  </a:ext>
                </a:extLst>
              </a:tr>
              <a:tr h="365760">
                <a:tc>
                  <a:txBody>
                    <a:bodyPr/>
                    <a:lstStyle/>
                    <a:p>
                      <a:pPr marL="0" marR="0">
                        <a:spcBef>
                          <a:spcPts val="0"/>
                        </a:spcBef>
                        <a:spcAft>
                          <a:spcPts val="0"/>
                        </a:spcAft>
                      </a:pPr>
                      <a:r>
                        <a:rPr lang="en-US" sz="1200">
                          <a:effectLst/>
                        </a:rPr>
                        <a:t>Total market value (BENEFITS) minus relative costs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97443505"/>
                  </a:ext>
                </a:extLst>
              </a:tr>
            </a:tbl>
          </a:graphicData>
        </a:graphic>
      </p:graphicFrame>
      <p:pic>
        <p:nvPicPr>
          <p:cNvPr id="9" name="Picture 8" descr="Diagram&#10;&#10;Description automatically generated">
            <a:extLst>
              <a:ext uri="{FF2B5EF4-FFF2-40B4-BE49-F238E27FC236}">
                <a16:creationId xmlns:a16="http://schemas.microsoft.com/office/drawing/2014/main" id="{940D8447-0820-4B52-8B1D-F03845E4581B}"/>
              </a:ext>
            </a:extLst>
          </p:cNvPr>
          <p:cNvPicPr>
            <a:picLocks noChangeAspect="1"/>
          </p:cNvPicPr>
          <p:nvPr/>
        </p:nvPicPr>
        <p:blipFill>
          <a:blip r:embed="rId3"/>
          <a:stretch>
            <a:fillRect/>
          </a:stretch>
        </p:blipFill>
        <p:spPr>
          <a:xfrm>
            <a:off x="0" y="5245579"/>
            <a:ext cx="1828800" cy="1626488"/>
          </a:xfrm>
          <a:prstGeom prst="rect">
            <a:avLst/>
          </a:prstGeom>
        </p:spPr>
      </p:pic>
    </p:spTree>
    <p:extLst>
      <p:ext uri="{BB962C8B-B14F-4D97-AF65-F5344CB8AC3E}">
        <p14:creationId xmlns:p14="http://schemas.microsoft.com/office/powerpoint/2010/main" val="3786806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Cost/Benefit examples</a:t>
            </a:r>
            <a:br>
              <a:rPr lang="en-US" dirty="0"/>
            </a:br>
            <a:endParaRPr lang="en-US" dirty="0"/>
          </a:p>
        </p:txBody>
      </p:sp>
      <p:sp>
        <p:nvSpPr>
          <p:cNvPr id="3" name="Content Placeholder 2"/>
          <p:cNvSpPr>
            <a:spLocks noGrp="1"/>
          </p:cNvSpPr>
          <p:nvPr>
            <p:ph idx="1"/>
          </p:nvPr>
        </p:nvSpPr>
        <p:spPr>
          <a:xfrm>
            <a:off x="1589346" y="1488613"/>
            <a:ext cx="8596668" cy="3880773"/>
          </a:xfrm>
        </p:spPr>
        <p:txBody>
          <a:bodyPr>
            <a:normAutofit fontScale="92500" lnSpcReduction="20000"/>
          </a:bodyPr>
          <a:lstStyle/>
          <a:p>
            <a:pPr marL="0" indent="0">
              <a:buNone/>
            </a:pPr>
            <a:r>
              <a:rPr lang="en-US" sz="2400" dirty="0"/>
              <a:t>Example #1</a:t>
            </a:r>
          </a:p>
          <a:p>
            <a:r>
              <a:rPr lang="en-US" sz="2400" dirty="0"/>
              <a:t>Cereals: Improved maize crib storage</a:t>
            </a:r>
          </a:p>
          <a:p>
            <a:r>
              <a:rPr lang="en-US" sz="2400" dirty="0"/>
              <a:t>Maize stored in ventilated cribs, and protected from rodents and insects in Uganda experience much lower losses and can be sold at higher market prices. </a:t>
            </a:r>
          </a:p>
          <a:p>
            <a:endParaRPr lang="en-US" sz="2400" dirty="0"/>
          </a:p>
          <a:p>
            <a:pPr marL="0" indent="0">
              <a:buNone/>
            </a:pPr>
            <a:r>
              <a:rPr lang="en-US" sz="2400" dirty="0"/>
              <a:t>Example #2 Pulses: Storage of cowpeas in hermetically sealed PICS bags</a:t>
            </a:r>
          </a:p>
          <a:p>
            <a:r>
              <a:rPr lang="en-US" sz="2400" dirty="0"/>
              <a:t>Cowpeas dried to the proper low moisture (12%) and stored in PICS bags for 6 months will have less than 1% postharvest losses.</a:t>
            </a:r>
          </a:p>
          <a:p>
            <a:endParaRPr lang="en-US"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58</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311E860-6027-4471-95B7-BC6E8D3E26E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82266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Harvest indices and Cutting</a:t>
            </a:r>
            <a:br>
              <a:rPr lang="en-US" dirty="0"/>
            </a:br>
            <a:endParaRPr lang="en-US" dirty="0"/>
          </a:p>
        </p:txBody>
      </p:sp>
      <p:sp>
        <p:nvSpPr>
          <p:cNvPr id="3" name="Content Placeholder 2"/>
          <p:cNvSpPr>
            <a:spLocks noGrp="1"/>
          </p:cNvSpPr>
          <p:nvPr>
            <p:ph idx="1"/>
          </p:nvPr>
        </p:nvSpPr>
        <p:spPr>
          <a:xfrm>
            <a:off x="1930718" y="1397782"/>
            <a:ext cx="9105053" cy="4545071"/>
          </a:xfrm>
        </p:spPr>
        <p:txBody>
          <a:bodyPr>
            <a:normAutofit/>
          </a:bodyPr>
          <a:lstStyle/>
          <a:p>
            <a:r>
              <a:rPr lang="en-US" sz="2000" dirty="0"/>
              <a:t>Knowing when to harvest is critical for producers of C&amp;P crops. </a:t>
            </a:r>
          </a:p>
          <a:p>
            <a:r>
              <a:rPr lang="en-US" sz="2000" dirty="0"/>
              <a:t>For example, for rice, grain moisture content ideally is between 20 and 25% (wet basis). Grains should be firm but not brittle when squeezed between the teeth, and 80−85% of the grains have turned yellow-colored (like dried straw).  </a:t>
            </a:r>
          </a:p>
          <a:p>
            <a:r>
              <a:rPr lang="en-US" sz="2000" dirty="0"/>
              <a:t>Harvesting should be done when there is minimal surface moisture (e.g. from previous rainfall or early morning dew).</a:t>
            </a:r>
          </a:p>
          <a:p>
            <a:r>
              <a:rPr lang="en-US" sz="2000" dirty="0"/>
              <a:t>Harvesting rice </a:t>
            </a:r>
            <a:r>
              <a:rPr lang="en-US" sz="2000" b="1" dirty="0"/>
              <a:t>too early</a:t>
            </a:r>
            <a:r>
              <a:rPr lang="en-US" sz="2000" dirty="0"/>
              <a:t> results in a larger percentage of unfilled or immature grains, which lowers yield and causes higher grain breakage during milling.  </a:t>
            </a:r>
          </a:p>
          <a:p>
            <a:r>
              <a:rPr lang="en-US" sz="2000" dirty="0"/>
              <a:t>Harvesting </a:t>
            </a:r>
            <a:r>
              <a:rPr lang="en-US" sz="2000" b="1" dirty="0"/>
              <a:t>too late</a:t>
            </a:r>
            <a:r>
              <a:rPr lang="en-US" sz="2000" dirty="0"/>
              <a:t> leads to excessive losses and increased breakage in rice during threshing and milling.</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5</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CC67CCED-7771-43F9-9414-8C1128D1811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12202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66" y="495300"/>
            <a:ext cx="2702680" cy="2362200"/>
          </a:xfrm>
        </p:spPr>
        <p:txBody>
          <a:bodyPr>
            <a:normAutofit fontScale="90000"/>
          </a:bodyPr>
          <a:lstStyle/>
          <a:p>
            <a:r>
              <a:rPr lang="en-US" b="1" dirty="0"/>
              <a:t>Calculating Costs and Benefits</a:t>
            </a:r>
            <a:br>
              <a:rPr lang="en-US" dirty="0"/>
            </a:br>
            <a:r>
              <a:rPr lang="en-US" dirty="0"/>
              <a:t>Example 1:  Improved maize crib storage </a:t>
            </a:r>
            <a:br>
              <a:rPr lang="en-US" dirty="0"/>
            </a:br>
            <a:endParaRPr lang="en-US" dirty="0"/>
          </a:p>
        </p:txBody>
      </p:sp>
      <p:sp>
        <p:nvSpPr>
          <p:cNvPr id="6" name="TextBox 5"/>
          <p:cNvSpPr txBox="1"/>
          <p:nvPr/>
        </p:nvSpPr>
        <p:spPr>
          <a:xfrm>
            <a:off x="10600032" y="4922923"/>
            <a:ext cx="1440565" cy="646331"/>
          </a:xfrm>
          <a:prstGeom prst="rect">
            <a:avLst/>
          </a:prstGeom>
          <a:noFill/>
        </p:spPr>
        <p:txBody>
          <a:bodyPr wrap="square" rtlCol="0">
            <a:spAutoFit/>
          </a:bodyPr>
          <a:lstStyle/>
          <a:p>
            <a:r>
              <a:rPr lang="en-US" dirty="0"/>
              <a:t>Mod. 1.2 Slide 59</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916837" y="156753"/>
            <a:ext cx="6940741" cy="6432431"/>
          </a:xfrm>
          <a:prstGeom prst="rect">
            <a:avLst/>
          </a:prstGeom>
        </p:spPr>
      </p:pic>
      <p:pic>
        <p:nvPicPr>
          <p:cNvPr id="9" name="Picture 8" descr="Diagram&#10;&#10;Description automatically generated">
            <a:extLst>
              <a:ext uri="{FF2B5EF4-FFF2-40B4-BE49-F238E27FC236}">
                <a16:creationId xmlns:a16="http://schemas.microsoft.com/office/drawing/2014/main" id="{160CE5A4-07F0-48AE-87F5-F7165C2D77A8}"/>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426934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46314"/>
            <a:ext cx="2855383" cy="4256314"/>
          </a:xfrm>
        </p:spPr>
        <p:txBody>
          <a:bodyPr>
            <a:normAutofit/>
          </a:bodyPr>
          <a:lstStyle/>
          <a:p>
            <a:r>
              <a:rPr lang="en-US" sz="3200" dirty="0"/>
              <a:t>Cost/Benefit example 2: Dried Cowpeas storage in PICS bags </a:t>
            </a:r>
            <a:br>
              <a:rPr lang="en-US" dirty="0"/>
            </a:br>
            <a:endParaRPr lang="en-US" dirty="0"/>
          </a:p>
        </p:txBody>
      </p:sp>
      <p:sp>
        <p:nvSpPr>
          <p:cNvPr id="6" name="TextBox 5"/>
          <p:cNvSpPr txBox="1"/>
          <p:nvPr/>
        </p:nvSpPr>
        <p:spPr>
          <a:xfrm>
            <a:off x="10571174" y="4897825"/>
            <a:ext cx="1440565" cy="646331"/>
          </a:xfrm>
          <a:prstGeom prst="rect">
            <a:avLst/>
          </a:prstGeom>
          <a:noFill/>
        </p:spPr>
        <p:txBody>
          <a:bodyPr wrap="square" rtlCol="0">
            <a:spAutoFit/>
          </a:bodyPr>
          <a:lstStyle/>
          <a:p>
            <a:r>
              <a:rPr lang="en-US" dirty="0"/>
              <a:t>Mod. 1.2 Slide 60</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730741" y="0"/>
            <a:ext cx="6895274" cy="6703484"/>
          </a:xfrm>
          <a:prstGeom prst="rect">
            <a:avLst/>
          </a:prstGeom>
        </p:spPr>
      </p:pic>
      <p:pic>
        <p:nvPicPr>
          <p:cNvPr id="9" name="Picture 8" descr="Diagram&#10;&#10;Description automatically generated">
            <a:extLst>
              <a:ext uri="{FF2B5EF4-FFF2-40B4-BE49-F238E27FC236}">
                <a16:creationId xmlns:a16="http://schemas.microsoft.com/office/drawing/2014/main" id="{E9BDEBD1-01B9-4A6F-880A-38AB9ACDD2C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830902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Priority training needs</a:t>
            </a:r>
            <a:br>
              <a:rPr lang="en-US" dirty="0"/>
            </a:br>
            <a:endParaRPr lang="en-US" dirty="0"/>
          </a:p>
        </p:txBody>
      </p:sp>
      <p:sp>
        <p:nvSpPr>
          <p:cNvPr id="3" name="Content Placeholder 2"/>
          <p:cNvSpPr>
            <a:spLocks noGrp="1"/>
          </p:cNvSpPr>
          <p:nvPr>
            <p:ph idx="1"/>
          </p:nvPr>
        </p:nvSpPr>
        <p:spPr>
          <a:xfrm>
            <a:off x="869064" y="1654404"/>
            <a:ext cx="8596668" cy="3880773"/>
          </a:xfrm>
        </p:spPr>
        <p:txBody>
          <a:bodyPr/>
          <a:lstStyle/>
          <a:p>
            <a:pPr marL="0" indent="0">
              <a:buNone/>
            </a:pPr>
            <a:r>
              <a:rPr lang="en-US" sz="2400" dirty="0"/>
              <a:t>Topics that need attention in order to solve postharvest and storage problems for a variety of cereals and pulses</a:t>
            </a:r>
          </a:p>
          <a:p>
            <a:pPr lvl="0"/>
            <a:r>
              <a:rPr lang="en-US" sz="2400" dirty="0"/>
              <a:t>Basic postharvest handling practices</a:t>
            </a:r>
          </a:p>
          <a:p>
            <a:pPr lvl="0"/>
            <a:r>
              <a:rPr lang="en-US" sz="2400" dirty="0"/>
              <a:t>Temperature management and relative humidity control in storage</a:t>
            </a:r>
          </a:p>
          <a:p>
            <a:pPr lvl="0"/>
            <a:r>
              <a:rPr lang="en-US" sz="2400" dirty="0"/>
              <a:t>Postharvest pest and disease management in storage</a:t>
            </a:r>
          </a:p>
          <a:p>
            <a:pPr marL="0" indent="0">
              <a:buNone/>
            </a:pPr>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61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CDD8D98-7AFD-4653-A6BD-06A6B3D3D002}"/>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464388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Advocacy issues</a:t>
            </a:r>
            <a:br>
              <a:rPr lang="en-US" dirty="0"/>
            </a:br>
            <a:endParaRPr lang="en-US" dirty="0"/>
          </a:p>
        </p:txBody>
      </p:sp>
      <p:sp>
        <p:nvSpPr>
          <p:cNvPr id="3" name="Content Placeholder 2"/>
          <p:cNvSpPr>
            <a:spLocks noGrp="1"/>
          </p:cNvSpPr>
          <p:nvPr>
            <p:ph idx="1"/>
          </p:nvPr>
        </p:nvSpPr>
        <p:spPr>
          <a:xfrm>
            <a:off x="677334" y="1324610"/>
            <a:ext cx="9674980" cy="4760384"/>
          </a:xfrm>
        </p:spPr>
        <p:txBody>
          <a:bodyPr/>
          <a:lstStyle/>
          <a:p>
            <a:pPr marL="0" indent="0">
              <a:buNone/>
            </a:pPr>
            <a:r>
              <a:rPr lang="en-US" sz="2000" dirty="0"/>
              <a:t>Problems that require attention in order to reduce food losses for a variety of cereals and pulses</a:t>
            </a:r>
          </a:p>
          <a:p>
            <a:pPr lvl="0"/>
            <a:r>
              <a:rPr lang="en-US" sz="2000" dirty="0"/>
              <a:t>Improving infrastructure (roads, power, water)</a:t>
            </a:r>
          </a:p>
          <a:p>
            <a:pPr lvl="0"/>
            <a:r>
              <a:rPr lang="en-US" sz="2000" dirty="0"/>
              <a:t>Promoting the development of an on-farm, low-cost drying process that is able to bring down the moisture content of grains to 13% as fast as possible</a:t>
            </a:r>
          </a:p>
          <a:p>
            <a:pPr lvl="0"/>
            <a:r>
              <a:rPr lang="en-US" sz="2000" dirty="0"/>
              <a:t>Investing in postharvest facilities (storage structures)</a:t>
            </a:r>
          </a:p>
          <a:p>
            <a:pPr lvl="0"/>
            <a:r>
              <a:rPr lang="en-US" sz="2000" dirty="0"/>
              <a:t>Investing in </a:t>
            </a:r>
            <a:r>
              <a:rPr lang="en-US" sz="2000" dirty="0" err="1"/>
              <a:t>agro</a:t>
            </a:r>
            <a:r>
              <a:rPr lang="en-US" sz="2000" dirty="0"/>
              <a:t>-processing (SMEs) for cereals and pulses</a:t>
            </a:r>
          </a:p>
          <a:p>
            <a:pPr lvl="0"/>
            <a:r>
              <a:rPr lang="en-US" sz="2000" dirty="0"/>
              <a:t>Improved marketing (facilities, farmer/trader organizations, cooperatives)</a:t>
            </a:r>
          </a:p>
          <a:p>
            <a:pPr lvl="0"/>
            <a:r>
              <a:rPr lang="en-US" sz="2000" dirty="0"/>
              <a:t>Providing incentives for using improved postharvest practices and investments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62</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C4FDEDC-471C-473C-9035-44963D060C1A}"/>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384902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Module 1.2 </a:t>
            </a:r>
            <a:br>
              <a:rPr lang="en-US" dirty="0"/>
            </a:br>
            <a:endParaRPr lang="en-US" dirty="0"/>
          </a:p>
        </p:txBody>
      </p:sp>
      <p:sp>
        <p:nvSpPr>
          <p:cNvPr id="3" name="Content Placeholder 2"/>
          <p:cNvSpPr>
            <a:spLocks noGrp="1"/>
          </p:cNvSpPr>
          <p:nvPr>
            <p:ph idx="1"/>
          </p:nvPr>
        </p:nvSpPr>
        <p:spPr>
          <a:xfrm>
            <a:off x="677333" y="1540104"/>
            <a:ext cx="9105053" cy="3880773"/>
          </a:xfrm>
        </p:spPr>
        <p:txBody>
          <a:bodyPr>
            <a:normAutofit/>
          </a:bodyPr>
          <a:lstStyle/>
          <a:p>
            <a:r>
              <a:rPr lang="en-US" sz="2400" dirty="0"/>
              <a:t>This concludes Module 1.2 </a:t>
            </a:r>
          </a:p>
          <a:p>
            <a:r>
              <a:rPr lang="en-US" sz="2400" dirty="0"/>
              <a:t>Reducing </a:t>
            </a:r>
            <a:r>
              <a:rPr lang="en-US" sz="2400"/>
              <a:t>Postharvest Losses in </a:t>
            </a:r>
            <a:r>
              <a:rPr lang="en-US" sz="2400" dirty="0"/>
              <a:t>Sub-Saharan Africa: Cereals and Pulses</a:t>
            </a:r>
          </a:p>
          <a:p>
            <a:pPr marL="0" indent="0">
              <a:buNone/>
            </a:pPr>
            <a:endParaRPr lang="en-US" sz="2400" dirty="0"/>
          </a:p>
          <a:p>
            <a:r>
              <a:rPr lang="en-US" sz="2400" dirty="0"/>
              <a:t>Manual 1 contains a full reference list.</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63</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1E5F3E8-0ABF-4413-8D2A-C8168E225F6C}"/>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44760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64011"/>
            <a:ext cx="8596668" cy="1320800"/>
          </a:xfrm>
        </p:spPr>
        <p:txBody>
          <a:bodyPr/>
          <a:lstStyle/>
          <a:p>
            <a:r>
              <a:rPr lang="en-US" b="1" dirty="0"/>
              <a:t>Moisture content at harvest</a:t>
            </a:r>
            <a:br>
              <a:rPr lang="en-US" dirty="0"/>
            </a:br>
            <a:endParaRPr lang="en-US" dirty="0"/>
          </a:p>
        </p:txBody>
      </p:sp>
      <p:sp>
        <p:nvSpPr>
          <p:cNvPr id="3" name="Content Placeholder 2"/>
          <p:cNvSpPr>
            <a:spLocks noGrp="1"/>
          </p:cNvSpPr>
          <p:nvPr>
            <p:ph idx="1"/>
          </p:nvPr>
        </p:nvSpPr>
        <p:spPr>
          <a:xfrm>
            <a:off x="423141" y="1246909"/>
            <a:ext cx="9359246" cy="1762299"/>
          </a:xfrm>
        </p:spPr>
        <p:txBody>
          <a:bodyPr>
            <a:normAutofit/>
          </a:bodyPr>
          <a:lstStyle/>
          <a:p>
            <a:r>
              <a:rPr lang="en-US" sz="2000" dirty="0"/>
              <a:t>For maize, moisture content at harvest is a critical factor. Mature grain has a harvest index of 30% moisture. Losses will tend to increase as moisture content decreases if the mature maize cobs are left on the plant. </a:t>
            </a:r>
          </a:p>
          <a:p>
            <a:r>
              <a:rPr lang="en-US" sz="2000" dirty="0"/>
              <a:t>If cereal crops are harvested at the proper moisture content, there will be less missing grain after cutting/harvesting.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6</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1012251" y="3090097"/>
            <a:ext cx="10297017" cy="2113244"/>
          </a:xfrm>
          <a:prstGeom prst="rect">
            <a:avLst/>
          </a:prstGeom>
        </p:spPr>
      </p:pic>
      <p:pic>
        <p:nvPicPr>
          <p:cNvPr id="9" name="Picture 8" descr="Diagram&#10;&#10;Description automatically generated">
            <a:extLst>
              <a:ext uri="{FF2B5EF4-FFF2-40B4-BE49-F238E27FC236}">
                <a16:creationId xmlns:a16="http://schemas.microsoft.com/office/drawing/2014/main" id="{55DF3D09-5067-4EE2-992B-737C809CD616}"/>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95023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Threshing or shelling </a:t>
            </a:r>
            <a:br>
              <a:rPr lang="en-US" dirty="0"/>
            </a:br>
            <a:endParaRPr lang="en-US" dirty="0"/>
          </a:p>
        </p:txBody>
      </p:sp>
      <p:sp>
        <p:nvSpPr>
          <p:cNvPr id="3" name="Content Placeholder 2"/>
          <p:cNvSpPr>
            <a:spLocks noGrp="1"/>
          </p:cNvSpPr>
          <p:nvPr>
            <p:ph idx="1"/>
          </p:nvPr>
        </p:nvSpPr>
        <p:spPr>
          <a:xfrm>
            <a:off x="677334" y="1479665"/>
            <a:ext cx="8596668" cy="4561697"/>
          </a:xfrm>
        </p:spPr>
        <p:txBody>
          <a:bodyPr/>
          <a:lstStyle/>
          <a:p>
            <a:r>
              <a:rPr lang="en-US" sz="2000" dirty="0"/>
              <a:t>Maize should be husked before shelling, and any decayed cobs should be sorted out and removed from the load. </a:t>
            </a:r>
          </a:p>
          <a:p>
            <a:r>
              <a:rPr lang="en-US" sz="2000" dirty="0"/>
              <a:t>In Ethiopia, Mercy Corps is promoting a variety of different types of maize shelling technologies for different type of target groups, each with different needs and resources.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7</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105789" y="3255819"/>
            <a:ext cx="8262689" cy="2331336"/>
          </a:xfrm>
          <a:prstGeom prst="rect">
            <a:avLst/>
          </a:prstGeom>
        </p:spPr>
      </p:pic>
      <p:pic>
        <p:nvPicPr>
          <p:cNvPr id="9" name="Picture 8" descr="Diagram&#10;&#10;Description automatically generated">
            <a:extLst>
              <a:ext uri="{FF2B5EF4-FFF2-40B4-BE49-F238E27FC236}">
                <a16:creationId xmlns:a16="http://schemas.microsoft.com/office/drawing/2014/main" id="{D8BFC161-CA85-4384-96F6-44003E8CCA07}"/>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92636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Reducing damage caused by traditional threshing practices</a:t>
            </a:r>
            <a:br>
              <a:rPr lang="en-US" dirty="0"/>
            </a:br>
            <a:endParaRPr lang="en-US" dirty="0"/>
          </a:p>
        </p:txBody>
      </p:sp>
      <p:sp>
        <p:nvSpPr>
          <p:cNvPr id="3" name="Content Placeholder 2"/>
          <p:cNvSpPr>
            <a:spLocks noGrp="1"/>
          </p:cNvSpPr>
          <p:nvPr>
            <p:ph idx="1"/>
          </p:nvPr>
        </p:nvSpPr>
        <p:spPr>
          <a:xfrm>
            <a:off x="477829" y="1634490"/>
            <a:ext cx="7735146" cy="3880773"/>
          </a:xfrm>
        </p:spPr>
        <p:txBody>
          <a:bodyPr/>
          <a:lstStyle/>
          <a:p>
            <a:r>
              <a:rPr lang="en-US" sz="2400" dirty="0"/>
              <a:t>Beating C&amp;P crops with sticks, trampling them with animals, or rolling heavy objects over the crops are traditional methods used for threshing.  </a:t>
            </a:r>
          </a:p>
          <a:p>
            <a:r>
              <a:rPr lang="en-US" sz="2400" dirty="0"/>
              <a:t>In Ethiopia, 75% of rice grains are damaged via on-farm threshing practices.</a:t>
            </a:r>
          </a:p>
          <a:p>
            <a:r>
              <a:rPr lang="en-US" sz="2400" dirty="0"/>
              <a:t>Any threshing method that is more gentle than traditional threshing will help to reduce postharvest losses for C&amp;P crops.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1.2 Slide 8</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rotWithShape="1">
          <a:blip r:embed="rId3">
            <a:extLst>
              <a:ext uri="{28A0092B-C50C-407E-A947-70E740481C1C}">
                <a14:useLocalDpi xmlns:a14="http://schemas.microsoft.com/office/drawing/2010/main" val="0"/>
              </a:ext>
            </a:extLst>
          </a:blip>
          <a:srcRect l="8092" t="5118" r="7447" b="6165"/>
          <a:stretch/>
        </p:blipFill>
        <p:spPr bwMode="auto">
          <a:xfrm>
            <a:off x="8345787" y="2120476"/>
            <a:ext cx="2244628" cy="3554307"/>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5931364" y="5252604"/>
            <a:ext cx="2898677"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Pedal powered thresher (Photo credit: Sasakawa Africa Association)</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E554DF8A-5D6C-4163-835F-D66F66820512}"/>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2201742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269</TotalTime>
  <Words>5595</Words>
  <Application>Microsoft Office PowerPoint</Application>
  <PresentationFormat>Widescreen</PresentationFormat>
  <Paragraphs>457</Paragraphs>
  <Slides>64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Times New Roman</vt:lpstr>
      <vt:lpstr>Trebuchet MS</vt:lpstr>
      <vt:lpstr>Wingdings 3</vt:lpstr>
      <vt:lpstr>Facet</vt:lpstr>
      <vt:lpstr>Reducing Postharvest Losses in Sub-Saharan Africa:  Training for extension workers, technical specialists and practitioners</vt:lpstr>
      <vt:lpstr>Module 1.1.10 Reducing Postharvest Losses in SSA: Cereals and Pulses </vt:lpstr>
      <vt:lpstr>Key crops for SSA </vt:lpstr>
      <vt:lpstr>5 segments of cereals &amp; pulses (C&amp;P)  supply chains  </vt:lpstr>
      <vt:lpstr>Reducing food losses during  (1) harvesting &amp; postharvest handling on-farm  </vt:lpstr>
      <vt:lpstr>Harvest indices and Cutting </vt:lpstr>
      <vt:lpstr>Moisture content at harvest </vt:lpstr>
      <vt:lpstr>Threshing or shelling  </vt:lpstr>
      <vt:lpstr>Reducing damage caused by traditional threshing practices </vt:lpstr>
      <vt:lpstr>Par-boiling rice </vt:lpstr>
      <vt:lpstr>Cleaning and field drying</vt:lpstr>
      <vt:lpstr>Aflatoxin management </vt:lpstr>
      <vt:lpstr>Some predisposing factors for  aflatoxin contamination</vt:lpstr>
      <vt:lpstr>Bagging or bulking </vt:lpstr>
      <vt:lpstr>Reducing postharvest losses during  (2) storage  </vt:lpstr>
      <vt:lpstr>Mechanical drying</vt:lpstr>
      <vt:lpstr>Types of dryers </vt:lpstr>
      <vt:lpstr>Examples of driers for C&amp;P crops</vt:lpstr>
      <vt:lpstr>Measuring moisture content </vt:lpstr>
      <vt:lpstr>Temperature and relative humidity control </vt:lpstr>
      <vt:lpstr>On-farm storage structures and storage management </vt:lpstr>
      <vt:lpstr>“Gorongosa silos” </vt:lpstr>
      <vt:lpstr>Underground pit storage </vt:lpstr>
      <vt:lpstr>Hermetic storage</vt:lpstr>
      <vt:lpstr>“Cocoons” for hermetic storage </vt:lpstr>
      <vt:lpstr>Silos made of plastic, metal or cement </vt:lpstr>
      <vt:lpstr>Reducing losses in storage: maize in Uganda</vt:lpstr>
      <vt:lpstr>Mobile storage </vt:lpstr>
      <vt:lpstr>Commercial storage / warehouse management  </vt:lpstr>
      <vt:lpstr>Insect control </vt:lpstr>
      <vt:lpstr>Sanitation and inspection </vt:lpstr>
      <vt:lpstr>Reducing postharvest losses during  (3) transportation  </vt:lpstr>
      <vt:lpstr>Reducing losses during transportation</vt:lpstr>
      <vt:lpstr>Use of strong and durable sacks/bags </vt:lpstr>
      <vt:lpstr>Reducing postharvest losses during  (4) agro-processing  </vt:lpstr>
      <vt:lpstr>Improved equipment </vt:lpstr>
      <vt:lpstr>Improved milling equipment for C&amp;P crops </vt:lpstr>
      <vt:lpstr>Improved processed food products </vt:lpstr>
      <vt:lpstr>Improved packaging materials </vt:lpstr>
      <vt:lpstr>Improved containers for storage of dried C&amp;P products </vt:lpstr>
      <vt:lpstr>Sanitation practices </vt:lpstr>
      <vt:lpstr>Reducing postharvest losses during  (5) wholesale and retail marketing </vt:lpstr>
      <vt:lpstr>For more information </vt:lpstr>
      <vt:lpstr>Working with and training 5 target groups </vt:lpstr>
      <vt:lpstr>Improved postharvest handling practices for (1) small-holder farmers   </vt:lpstr>
      <vt:lpstr>Market access </vt:lpstr>
      <vt:lpstr>Learning by doing </vt:lpstr>
      <vt:lpstr>Improved postharvest handling practices for (2) village and community storage operators  </vt:lpstr>
      <vt:lpstr>Improved postharvest handling practices for (3) micro, small and medium enterprises  </vt:lpstr>
      <vt:lpstr>Improved postharvest handling practices for (4) small stores and for  (5) market and street vendors  </vt:lpstr>
      <vt:lpstr>Improved practices and technologies to reduce postharvest losses for key C&amp;P crops </vt:lpstr>
      <vt:lpstr>Improved postharvest handling, storage and marketing of Maize </vt:lpstr>
      <vt:lpstr>Improved postharvest handling, storage and marketing of Sorghum</vt:lpstr>
      <vt:lpstr>Improved postharvest handling, storage and marketing of Millet </vt:lpstr>
      <vt:lpstr>Improved postharvest handling, storage and marketing of Rice </vt:lpstr>
      <vt:lpstr>Improved postharvest handling, storage and marketing of Cowpeas </vt:lpstr>
      <vt:lpstr>Improved postharvest handling, storage and marketing of Dry beans </vt:lpstr>
      <vt:lpstr>Costs and benefits </vt:lpstr>
      <vt:lpstr>Cost/Benefit examples </vt:lpstr>
      <vt:lpstr>Calculating Costs and Benefits Example 1:  Improved maize crib storage  </vt:lpstr>
      <vt:lpstr>Cost/Benefit example 2: Dried Cowpeas storage in PICS bags  </vt:lpstr>
      <vt:lpstr>Priority training needs </vt:lpstr>
      <vt:lpstr>Advocacy issues </vt:lpstr>
      <vt:lpstr>End of Module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Loss Assessment for the Region of Sub-Saharan Africa: Training for technical specialists and practitioners</dc:title>
  <dc:creator>Lisa Kitinoja</dc:creator>
  <cp:lastModifiedBy>Lisa Kitinoja</cp:lastModifiedBy>
  <cp:revision>32</cp:revision>
  <dcterms:created xsi:type="dcterms:W3CDTF">2016-12-16T16:41:56Z</dcterms:created>
  <dcterms:modified xsi:type="dcterms:W3CDTF">2023-03-15T14:54:54Z</dcterms:modified>
</cp:coreProperties>
</file>