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sldIdLst>
    <p:sldId id="256" r:id="rId2"/>
    <p:sldId id="367"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C3F03-38FA-4425-9562-16514F59BD5E}" v="61" dt="2023-03-15T14:58:42.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Kitinoja" userId="45351d59a283198f" providerId="LiveId" clId="{33DC3F03-38FA-4425-9562-16514F59BD5E}"/>
    <pc:docChg chg="custSel modSld">
      <pc:chgData name="Lisa Kitinoja" userId="45351d59a283198f" providerId="LiveId" clId="{33DC3F03-38FA-4425-9562-16514F59BD5E}" dt="2023-03-15T15:00:28.425" v="909" actId="20577"/>
      <pc:docMkLst>
        <pc:docMk/>
      </pc:docMkLst>
      <pc:sldChg chg="addSp delSp modSp mod">
        <pc:chgData name="Lisa Kitinoja" userId="45351d59a283198f" providerId="LiveId" clId="{33DC3F03-38FA-4425-9562-16514F59BD5E}" dt="2023-03-15T14:57:02.692" v="826" actId="1076"/>
        <pc:sldMkLst>
          <pc:docMk/>
          <pc:sldMk cId="748018738" sldId="256"/>
        </pc:sldMkLst>
        <pc:spChg chg="mod">
          <ac:chgData name="Lisa Kitinoja" userId="45351d59a283198f" providerId="LiveId" clId="{33DC3F03-38FA-4425-9562-16514F59BD5E}" dt="2023-02-16T02:56:08.808" v="814"/>
          <ac:spMkLst>
            <pc:docMk/>
            <pc:sldMk cId="748018738" sldId="256"/>
            <ac:spMk id="2" creationId="{00000000-0000-0000-0000-000000000000}"/>
          </ac:spMkLst>
        </pc:spChg>
        <pc:spChg chg="add mod">
          <ac:chgData name="Lisa Kitinoja" userId="45351d59a283198f" providerId="LiveId" clId="{33DC3F03-38FA-4425-9562-16514F59BD5E}" dt="2022-02-07T17:29:48.154" v="325" actId="20577"/>
          <ac:spMkLst>
            <pc:docMk/>
            <pc:sldMk cId="748018738" sldId="256"/>
            <ac:spMk id="3" creationId="{A0656E82-FAA0-4DED-B3E2-FFB8E3CC6B7B}"/>
          </ac:spMkLst>
        </pc:spChg>
        <pc:spChg chg="mod">
          <ac:chgData name="Lisa Kitinoja" userId="45351d59a283198f" providerId="LiveId" clId="{33DC3F03-38FA-4425-9562-16514F59BD5E}" dt="2023-03-15T14:57:02.692" v="826" actId="1076"/>
          <ac:spMkLst>
            <pc:docMk/>
            <pc:sldMk cId="748018738" sldId="256"/>
            <ac:spMk id="4" creationId="{00000000-0000-0000-0000-000000000000}"/>
          </ac:spMkLst>
        </pc:spChg>
        <pc:picChg chg="del">
          <ac:chgData name="Lisa Kitinoja" userId="45351d59a283198f" providerId="LiveId" clId="{33DC3F03-38FA-4425-9562-16514F59BD5E}" dt="2022-02-06T20:50:08.446" v="66" actId="478"/>
          <ac:picMkLst>
            <pc:docMk/>
            <pc:sldMk cId="748018738" sldId="256"/>
            <ac:picMk id="5" creationId="{00000000-0000-0000-0000-000000000000}"/>
          </ac:picMkLst>
        </pc:picChg>
        <pc:picChg chg="add mod">
          <ac:chgData name="Lisa Kitinoja" userId="45351d59a283198f" providerId="LiveId" clId="{33DC3F03-38FA-4425-9562-16514F59BD5E}" dt="2022-02-07T17:29:09.176" v="309" actId="1076"/>
          <ac:picMkLst>
            <pc:docMk/>
            <pc:sldMk cId="748018738" sldId="256"/>
            <ac:picMk id="5" creationId="{B8FF27D4-0459-4102-865F-981F48BE1D19}"/>
          </ac:picMkLst>
        </pc:picChg>
        <pc:picChg chg="del">
          <ac:chgData name="Lisa Kitinoja" userId="45351d59a283198f" providerId="LiveId" clId="{33DC3F03-38FA-4425-9562-16514F59BD5E}" dt="2022-02-06T20:50:09.633" v="67" actId="478"/>
          <ac:picMkLst>
            <pc:docMk/>
            <pc:sldMk cId="748018738" sldId="256"/>
            <ac:picMk id="6" creationId="{00000000-0000-0000-0000-000000000000}"/>
          </ac:picMkLst>
        </pc:picChg>
      </pc:sldChg>
      <pc:sldChg chg="addSp delSp modSp mod">
        <pc:chgData name="Lisa Kitinoja" userId="45351d59a283198f" providerId="LiveId" clId="{33DC3F03-38FA-4425-9562-16514F59BD5E}" dt="2023-03-15T14:57:23.441" v="837" actId="20577"/>
        <pc:sldMkLst>
          <pc:docMk/>
          <pc:sldMk cId="3292508944" sldId="367"/>
        </pc:sldMkLst>
        <pc:spChg chg="mod">
          <ac:chgData name="Lisa Kitinoja" userId="45351d59a283198f" providerId="LiveId" clId="{33DC3F03-38FA-4425-9562-16514F59BD5E}" dt="2023-02-16T02:56:21.483" v="819" actId="20577"/>
          <ac:spMkLst>
            <pc:docMk/>
            <pc:sldMk cId="3292508944" sldId="367"/>
            <ac:spMk id="2" creationId="{00000000-0000-0000-0000-000000000000}"/>
          </ac:spMkLst>
        </pc:spChg>
        <pc:spChg chg="mod">
          <ac:chgData name="Lisa Kitinoja" userId="45351d59a283198f" providerId="LiveId" clId="{33DC3F03-38FA-4425-9562-16514F59BD5E}" dt="2023-03-15T14:57:23.441" v="837" actId="20577"/>
          <ac:spMkLst>
            <pc:docMk/>
            <pc:sldMk cId="3292508944" sldId="367"/>
            <ac:spMk id="3" creationId="{00000000-0000-0000-0000-000000000000}"/>
          </ac:spMkLst>
        </pc:spChg>
        <pc:spChg chg="mod">
          <ac:chgData name="Lisa Kitinoja" userId="45351d59a283198f" providerId="LiveId" clId="{33DC3F03-38FA-4425-9562-16514F59BD5E}" dt="2022-02-07T17:30:01.536" v="335" actId="20577"/>
          <ac:spMkLst>
            <pc:docMk/>
            <pc:sldMk cId="3292508944" sldId="367"/>
            <ac:spMk id="6" creationId="{00000000-0000-0000-0000-000000000000}"/>
          </ac:spMkLst>
        </pc:spChg>
        <pc:picChg chg="del">
          <ac:chgData name="Lisa Kitinoja" userId="45351d59a283198f" providerId="LiveId" clId="{33DC3F03-38FA-4425-9562-16514F59BD5E}" dt="2022-02-06T20:50:21.377" v="70" actId="478"/>
          <ac:picMkLst>
            <pc:docMk/>
            <pc:sldMk cId="3292508944" sldId="367"/>
            <ac:picMk id="4" creationId="{00000000-0000-0000-0000-000000000000}"/>
          </ac:picMkLst>
        </pc:picChg>
        <pc:picChg chg="del">
          <ac:chgData name="Lisa Kitinoja" userId="45351d59a283198f" providerId="LiveId" clId="{33DC3F03-38FA-4425-9562-16514F59BD5E}" dt="2022-02-06T20:50:22.743" v="71" actId="478"/>
          <ac:picMkLst>
            <pc:docMk/>
            <pc:sldMk cId="3292508944" sldId="367"/>
            <ac:picMk id="5" creationId="{00000000-0000-0000-0000-000000000000}"/>
          </ac:picMkLst>
        </pc:picChg>
        <pc:picChg chg="add mod">
          <ac:chgData name="Lisa Kitinoja" userId="45351d59a283198f" providerId="LiveId" clId="{33DC3F03-38FA-4425-9562-16514F59BD5E}" dt="2022-02-07T17:30:12.059" v="336"/>
          <ac:picMkLst>
            <pc:docMk/>
            <pc:sldMk cId="3292508944" sldId="367"/>
            <ac:picMk id="8" creationId="{77B9ADA3-1DC3-4133-87F8-5E9129DF636C}"/>
          </ac:picMkLst>
        </pc:picChg>
      </pc:sldChg>
      <pc:sldChg chg="addSp delSp modSp mod">
        <pc:chgData name="Lisa Kitinoja" userId="45351d59a283198f" providerId="LiveId" clId="{33DC3F03-38FA-4425-9562-16514F59BD5E}" dt="2022-02-07T17:30:28.106" v="344" actId="20577"/>
        <pc:sldMkLst>
          <pc:docMk/>
          <pc:sldMk cId="3342608230" sldId="369"/>
        </pc:sldMkLst>
        <pc:spChg chg="mod">
          <ac:chgData name="Lisa Kitinoja" userId="45351d59a283198f" providerId="LiveId" clId="{33DC3F03-38FA-4425-9562-16514F59BD5E}" dt="2022-02-07T17:30:24.775" v="339" actId="1076"/>
          <ac:spMkLst>
            <pc:docMk/>
            <pc:sldMk cId="3342608230" sldId="369"/>
            <ac:spMk id="3" creationId="{00000000-0000-0000-0000-000000000000}"/>
          </ac:spMkLst>
        </pc:spChg>
        <pc:spChg chg="mod">
          <ac:chgData name="Lisa Kitinoja" userId="45351d59a283198f" providerId="LiveId" clId="{33DC3F03-38FA-4425-9562-16514F59BD5E}" dt="2022-02-07T17:30:28.106" v="344" actId="20577"/>
          <ac:spMkLst>
            <pc:docMk/>
            <pc:sldMk cId="3342608230" sldId="369"/>
            <ac:spMk id="8" creationId="{00000000-0000-0000-0000-000000000000}"/>
          </ac:spMkLst>
        </pc:spChg>
        <pc:picChg chg="del">
          <ac:chgData name="Lisa Kitinoja" userId="45351d59a283198f" providerId="LiveId" clId="{33DC3F03-38FA-4425-9562-16514F59BD5E}" dt="2022-02-06T20:50:38.933" v="77" actId="478"/>
          <ac:picMkLst>
            <pc:docMk/>
            <pc:sldMk cId="3342608230" sldId="369"/>
            <ac:picMk id="5" creationId="{00000000-0000-0000-0000-000000000000}"/>
          </ac:picMkLst>
        </pc:picChg>
        <pc:picChg chg="del">
          <ac:chgData name="Lisa Kitinoja" userId="45351d59a283198f" providerId="LiveId" clId="{33DC3F03-38FA-4425-9562-16514F59BD5E}" dt="2022-02-06T20:50:28.456" v="74" actId="478"/>
          <ac:picMkLst>
            <pc:docMk/>
            <pc:sldMk cId="3342608230" sldId="369"/>
            <ac:picMk id="6" creationId="{00000000-0000-0000-0000-000000000000}"/>
          </ac:picMkLst>
        </pc:picChg>
        <pc:picChg chg="add mod">
          <ac:chgData name="Lisa Kitinoja" userId="45351d59a283198f" providerId="LiveId" clId="{33DC3F03-38FA-4425-9562-16514F59BD5E}" dt="2022-02-07T17:30:21.647" v="338"/>
          <ac:picMkLst>
            <pc:docMk/>
            <pc:sldMk cId="3342608230" sldId="369"/>
            <ac:picMk id="6" creationId="{EC9A63C3-9E68-40D1-A34F-5B266B8CB1B7}"/>
          </ac:picMkLst>
        </pc:picChg>
      </pc:sldChg>
      <pc:sldChg chg="addSp delSp modSp mod">
        <pc:chgData name="Lisa Kitinoja" userId="45351d59a283198f" providerId="LiveId" clId="{33DC3F03-38FA-4425-9562-16514F59BD5E}" dt="2022-02-07T17:31:07.969" v="352" actId="14100"/>
        <pc:sldMkLst>
          <pc:docMk/>
          <pc:sldMk cId="24624127" sldId="370"/>
        </pc:sldMkLst>
        <pc:spChg chg="mod">
          <ac:chgData name="Lisa Kitinoja" userId="45351d59a283198f" providerId="LiveId" clId="{33DC3F03-38FA-4425-9562-16514F59BD5E}" dt="2022-02-07T17:31:07.969" v="352" actId="14100"/>
          <ac:spMkLst>
            <pc:docMk/>
            <pc:sldMk cId="24624127" sldId="370"/>
            <ac:spMk id="3" creationId="{00000000-0000-0000-0000-000000000000}"/>
          </ac:spMkLst>
        </pc:spChg>
        <pc:spChg chg="mod">
          <ac:chgData name="Lisa Kitinoja" userId="45351d59a283198f" providerId="LiveId" clId="{33DC3F03-38FA-4425-9562-16514F59BD5E}" dt="2022-02-07T17:30:52.445" v="349" actId="20577"/>
          <ac:spMkLst>
            <pc:docMk/>
            <pc:sldMk cId="24624127" sldId="370"/>
            <ac:spMk id="8" creationId="{00000000-0000-0000-0000-000000000000}"/>
          </ac:spMkLst>
        </pc:spChg>
        <pc:picChg chg="del">
          <ac:chgData name="Lisa Kitinoja" userId="45351d59a283198f" providerId="LiveId" clId="{33DC3F03-38FA-4425-9562-16514F59BD5E}" dt="2022-02-06T20:50:41.182" v="78" actId="478"/>
          <ac:picMkLst>
            <pc:docMk/>
            <pc:sldMk cId="24624127" sldId="370"/>
            <ac:picMk id="5" creationId="{00000000-0000-0000-0000-000000000000}"/>
          </ac:picMkLst>
        </pc:picChg>
        <pc:picChg chg="del">
          <ac:chgData name="Lisa Kitinoja" userId="45351d59a283198f" providerId="LiveId" clId="{33DC3F03-38FA-4425-9562-16514F59BD5E}" dt="2022-02-06T20:50:42.373" v="79" actId="478"/>
          <ac:picMkLst>
            <pc:docMk/>
            <pc:sldMk cId="24624127" sldId="370"/>
            <ac:picMk id="6" creationId="{00000000-0000-0000-0000-000000000000}"/>
          </ac:picMkLst>
        </pc:picChg>
        <pc:picChg chg="add mod">
          <ac:chgData name="Lisa Kitinoja" userId="45351d59a283198f" providerId="LiveId" clId="{33DC3F03-38FA-4425-9562-16514F59BD5E}" dt="2022-02-07T17:31:03.910" v="351" actId="14100"/>
          <ac:picMkLst>
            <pc:docMk/>
            <pc:sldMk cId="24624127" sldId="370"/>
            <ac:picMk id="6" creationId="{D6812095-253A-48B9-993A-5985E1B5E253}"/>
          </ac:picMkLst>
        </pc:picChg>
      </pc:sldChg>
      <pc:sldChg chg="addSp delSp modSp mod">
        <pc:chgData name="Lisa Kitinoja" userId="45351d59a283198f" providerId="LiveId" clId="{33DC3F03-38FA-4425-9562-16514F59BD5E}" dt="2022-02-07T17:31:31.755" v="359" actId="1076"/>
        <pc:sldMkLst>
          <pc:docMk/>
          <pc:sldMk cId="2041620104" sldId="371"/>
        </pc:sldMkLst>
        <pc:spChg chg="mod">
          <ac:chgData name="Lisa Kitinoja" userId="45351d59a283198f" providerId="LiveId" clId="{33DC3F03-38FA-4425-9562-16514F59BD5E}" dt="2022-02-07T17:31:31.755" v="359" actId="1076"/>
          <ac:spMkLst>
            <pc:docMk/>
            <pc:sldMk cId="2041620104" sldId="371"/>
            <ac:spMk id="3" creationId="{00000000-0000-0000-0000-000000000000}"/>
          </ac:spMkLst>
        </pc:spChg>
        <pc:spChg chg="mod">
          <ac:chgData name="Lisa Kitinoja" userId="45351d59a283198f" providerId="LiveId" clId="{33DC3F03-38FA-4425-9562-16514F59BD5E}" dt="2022-02-07T17:31:25.727" v="357" actId="20577"/>
          <ac:spMkLst>
            <pc:docMk/>
            <pc:sldMk cId="2041620104" sldId="371"/>
            <ac:spMk id="8" creationId="{00000000-0000-0000-0000-000000000000}"/>
          </ac:spMkLst>
        </pc:spChg>
        <pc:picChg chg="del">
          <ac:chgData name="Lisa Kitinoja" userId="45351d59a283198f" providerId="LiveId" clId="{33DC3F03-38FA-4425-9562-16514F59BD5E}" dt="2022-02-06T20:50:52.343" v="85" actId="478"/>
          <ac:picMkLst>
            <pc:docMk/>
            <pc:sldMk cId="2041620104" sldId="371"/>
            <ac:picMk id="5" creationId="{00000000-0000-0000-0000-000000000000}"/>
          </ac:picMkLst>
        </pc:picChg>
        <pc:picChg chg="del">
          <ac:chgData name="Lisa Kitinoja" userId="45351d59a283198f" providerId="LiveId" clId="{33DC3F03-38FA-4425-9562-16514F59BD5E}" dt="2022-02-06T20:50:47.723" v="82" actId="478"/>
          <ac:picMkLst>
            <pc:docMk/>
            <pc:sldMk cId="2041620104" sldId="371"/>
            <ac:picMk id="6" creationId="{00000000-0000-0000-0000-000000000000}"/>
          </ac:picMkLst>
        </pc:picChg>
        <pc:picChg chg="add mod">
          <ac:chgData name="Lisa Kitinoja" userId="45351d59a283198f" providerId="LiveId" clId="{33DC3F03-38FA-4425-9562-16514F59BD5E}" dt="2022-02-07T17:31:28.288" v="358"/>
          <ac:picMkLst>
            <pc:docMk/>
            <pc:sldMk cId="2041620104" sldId="371"/>
            <ac:picMk id="6" creationId="{26949FD6-CAB0-41E7-878A-A04D2FDFD2BE}"/>
          </ac:picMkLst>
        </pc:picChg>
      </pc:sldChg>
      <pc:sldChg chg="addSp delSp modSp mod">
        <pc:chgData name="Lisa Kitinoja" userId="45351d59a283198f" providerId="LiveId" clId="{33DC3F03-38FA-4425-9562-16514F59BD5E}" dt="2022-02-07T17:31:44.388" v="366" actId="20577"/>
        <pc:sldMkLst>
          <pc:docMk/>
          <pc:sldMk cId="783448936" sldId="372"/>
        </pc:sldMkLst>
        <pc:spChg chg="mod">
          <ac:chgData name="Lisa Kitinoja" userId="45351d59a283198f" providerId="LiveId" clId="{33DC3F03-38FA-4425-9562-16514F59BD5E}" dt="2022-02-07T17:31:40.455" v="361" actId="1076"/>
          <ac:spMkLst>
            <pc:docMk/>
            <pc:sldMk cId="783448936" sldId="372"/>
            <ac:spMk id="3" creationId="{00000000-0000-0000-0000-000000000000}"/>
          </ac:spMkLst>
        </pc:spChg>
        <pc:spChg chg="mod">
          <ac:chgData name="Lisa Kitinoja" userId="45351d59a283198f" providerId="LiveId" clId="{33DC3F03-38FA-4425-9562-16514F59BD5E}" dt="2022-02-07T17:31:44.388" v="366" actId="20577"/>
          <ac:spMkLst>
            <pc:docMk/>
            <pc:sldMk cId="783448936" sldId="372"/>
            <ac:spMk id="8" creationId="{00000000-0000-0000-0000-000000000000}"/>
          </ac:spMkLst>
        </pc:spChg>
        <pc:picChg chg="del">
          <ac:chgData name="Lisa Kitinoja" userId="45351d59a283198f" providerId="LiveId" clId="{33DC3F03-38FA-4425-9562-16514F59BD5E}" dt="2022-02-06T20:50:56.871" v="86" actId="478"/>
          <ac:picMkLst>
            <pc:docMk/>
            <pc:sldMk cId="783448936" sldId="372"/>
            <ac:picMk id="5" creationId="{00000000-0000-0000-0000-000000000000}"/>
          </ac:picMkLst>
        </pc:picChg>
        <pc:picChg chg="del">
          <ac:chgData name="Lisa Kitinoja" userId="45351d59a283198f" providerId="LiveId" clId="{33DC3F03-38FA-4425-9562-16514F59BD5E}" dt="2022-02-06T20:50:58.110" v="87" actId="478"/>
          <ac:picMkLst>
            <pc:docMk/>
            <pc:sldMk cId="783448936" sldId="372"/>
            <ac:picMk id="6" creationId="{00000000-0000-0000-0000-000000000000}"/>
          </ac:picMkLst>
        </pc:picChg>
        <pc:picChg chg="add mod">
          <ac:chgData name="Lisa Kitinoja" userId="45351d59a283198f" providerId="LiveId" clId="{33DC3F03-38FA-4425-9562-16514F59BD5E}" dt="2022-02-07T17:31:36.338" v="360"/>
          <ac:picMkLst>
            <pc:docMk/>
            <pc:sldMk cId="783448936" sldId="372"/>
            <ac:picMk id="6" creationId="{D9C913F6-7CDF-439F-9D40-20F27704D3B6}"/>
          </ac:picMkLst>
        </pc:picChg>
      </pc:sldChg>
      <pc:sldChg chg="addSp delSp modSp mod">
        <pc:chgData name="Lisa Kitinoja" userId="45351d59a283198f" providerId="LiveId" clId="{33DC3F03-38FA-4425-9562-16514F59BD5E}" dt="2022-02-07T17:31:55.398" v="373" actId="20577"/>
        <pc:sldMkLst>
          <pc:docMk/>
          <pc:sldMk cId="2412039484" sldId="373"/>
        </pc:sldMkLst>
        <pc:spChg chg="mod">
          <ac:chgData name="Lisa Kitinoja" userId="45351d59a283198f" providerId="LiveId" clId="{33DC3F03-38FA-4425-9562-16514F59BD5E}" dt="2022-02-07T17:31:51.638" v="368" actId="1076"/>
          <ac:spMkLst>
            <pc:docMk/>
            <pc:sldMk cId="2412039484" sldId="373"/>
            <ac:spMk id="3" creationId="{00000000-0000-0000-0000-000000000000}"/>
          </ac:spMkLst>
        </pc:spChg>
        <pc:spChg chg="mod">
          <ac:chgData name="Lisa Kitinoja" userId="45351d59a283198f" providerId="LiveId" clId="{33DC3F03-38FA-4425-9562-16514F59BD5E}" dt="2022-02-07T17:31:55.398" v="373" actId="20577"/>
          <ac:spMkLst>
            <pc:docMk/>
            <pc:sldMk cId="2412039484" sldId="373"/>
            <ac:spMk id="8" creationId="{00000000-0000-0000-0000-000000000000}"/>
          </ac:spMkLst>
        </pc:spChg>
        <pc:picChg chg="del">
          <ac:chgData name="Lisa Kitinoja" userId="45351d59a283198f" providerId="LiveId" clId="{33DC3F03-38FA-4425-9562-16514F59BD5E}" dt="2022-02-06T20:51:07.184" v="93" actId="478"/>
          <ac:picMkLst>
            <pc:docMk/>
            <pc:sldMk cId="2412039484" sldId="373"/>
            <ac:picMk id="5" creationId="{00000000-0000-0000-0000-000000000000}"/>
          </ac:picMkLst>
        </pc:picChg>
        <pc:picChg chg="del">
          <ac:chgData name="Lisa Kitinoja" userId="45351d59a283198f" providerId="LiveId" clId="{33DC3F03-38FA-4425-9562-16514F59BD5E}" dt="2022-02-06T20:51:03.384" v="90" actId="478"/>
          <ac:picMkLst>
            <pc:docMk/>
            <pc:sldMk cId="2412039484" sldId="373"/>
            <ac:picMk id="6" creationId="{00000000-0000-0000-0000-000000000000}"/>
          </ac:picMkLst>
        </pc:picChg>
        <pc:picChg chg="add mod">
          <ac:chgData name="Lisa Kitinoja" userId="45351d59a283198f" providerId="LiveId" clId="{33DC3F03-38FA-4425-9562-16514F59BD5E}" dt="2022-02-07T17:31:48.522" v="367"/>
          <ac:picMkLst>
            <pc:docMk/>
            <pc:sldMk cId="2412039484" sldId="373"/>
            <ac:picMk id="6" creationId="{481EF020-B545-46F9-9001-5067D9FC3546}"/>
          </ac:picMkLst>
        </pc:picChg>
      </pc:sldChg>
      <pc:sldChg chg="addSp delSp modSp mod">
        <pc:chgData name="Lisa Kitinoja" userId="45351d59a283198f" providerId="LiveId" clId="{33DC3F03-38FA-4425-9562-16514F59BD5E}" dt="2022-02-07T17:32:17.417" v="382" actId="20577"/>
        <pc:sldMkLst>
          <pc:docMk/>
          <pc:sldMk cId="38523812" sldId="374"/>
        </pc:sldMkLst>
        <pc:spChg chg="mod">
          <ac:chgData name="Lisa Kitinoja" userId="45351d59a283198f" providerId="LiveId" clId="{33DC3F03-38FA-4425-9562-16514F59BD5E}" dt="2022-02-07T17:32:11.865" v="377" actId="14100"/>
          <ac:spMkLst>
            <pc:docMk/>
            <pc:sldMk cId="38523812" sldId="374"/>
            <ac:spMk id="3" creationId="{00000000-0000-0000-0000-000000000000}"/>
          </ac:spMkLst>
        </pc:spChg>
        <pc:spChg chg="mod">
          <ac:chgData name="Lisa Kitinoja" userId="45351d59a283198f" providerId="LiveId" clId="{33DC3F03-38FA-4425-9562-16514F59BD5E}" dt="2022-02-07T17:32:17.417" v="382" actId="20577"/>
          <ac:spMkLst>
            <pc:docMk/>
            <pc:sldMk cId="38523812" sldId="374"/>
            <ac:spMk id="8" creationId="{00000000-0000-0000-0000-000000000000}"/>
          </ac:spMkLst>
        </pc:spChg>
        <pc:picChg chg="del">
          <ac:chgData name="Lisa Kitinoja" userId="45351d59a283198f" providerId="LiveId" clId="{33DC3F03-38FA-4425-9562-16514F59BD5E}" dt="2022-02-06T20:51:09.270" v="94" actId="478"/>
          <ac:picMkLst>
            <pc:docMk/>
            <pc:sldMk cId="38523812" sldId="374"/>
            <ac:picMk id="5" creationId="{00000000-0000-0000-0000-000000000000}"/>
          </ac:picMkLst>
        </pc:picChg>
        <pc:picChg chg="del">
          <ac:chgData name="Lisa Kitinoja" userId="45351d59a283198f" providerId="LiveId" clId="{33DC3F03-38FA-4425-9562-16514F59BD5E}" dt="2022-02-06T20:51:10.331" v="95" actId="478"/>
          <ac:picMkLst>
            <pc:docMk/>
            <pc:sldMk cId="38523812" sldId="374"/>
            <ac:picMk id="6" creationId="{00000000-0000-0000-0000-000000000000}"/>
          </ac:picMkLst>
        </pc:picChg>
        <pc:picChg chg="add mod">
          <ac:chgData name="Lisa Kitinoja" userId="45351d59a283198f" providerId="LiveId" clId="{33DC3F03-38FA-4425-9562-16514F59BD5E}" dt="2022-02-07T17:32:05.929" v="376" actId="14100"/>
          <ac:picMkLst>
            <pc:docMk/>
            <pc:sldMk cId="38523812" sldId="374"/>
            <ac:picMk id="6" creationId="{DBED5780-CB68-4414-839E-73DD18EFC1AB}"/>
          </ac:picMkLst>
        </pc:picChg>
      </pc:sldChg>
      <pc:sldChg chg="addSp delSp modSp mod">
        <pc:chgData name="Lisa Kitinoja" userId="45351d59a283198f" providerId="LiveId" clId="{33DC3F03-38FA-4425-9562-16514F59BD5E}" dt="2022-02-07T17:32:28.411" v="389" actId="1076"/>
        <pc:sldMkLst>
          <pc:docMk/>
          <pc:sldMk cId="339156844" sldId="375"/>
        </pc:sldMkLst>
        <pc:spChg chg="mod">
          <ac:chgData name="Lisa Kitinoja" userId="45351d59a283198f" providerId="LiveId" clId="{33DC3F03-38FA-4425-9562-16514F59BD5E}" dt="2022-02-07T17:32:22.346" v="387" actId="20577"/>
          <ac:spMkLst>
            <pc:docMk/>
            <pc:sldMk cId="339156844" sldId="375"/>
            <ac:spMk id="8" creationId="{00000000-0000-0000-0000-000000000000}"/>
          </ac:spMkLst>
        </pc:spChg>
        <pc:picChg chg="del">
          <ac:chgData name="Lisa Kitinoja" userId="45351d59a283198f" providerId="LiveId" clId="{33DC3F03-38FA-4425-9562-16514F59BD5E}" dt="2022-02-06T20:51:18.663" v="101" actId="478"/>
          <ac:picMkLst>
            <pc:docMk/>
            <pc:sldMk cId="339156844" sldId="375"/>
            <ac:picMk id="5" creationId="{00000000-0000-0000-0000-000000000000}"/>
          </ac:picMkLst>
        </pc:picChg>
        <pc:picChg chg="del">
          <ac:chgData name="Lisa Kitinoja" userId="45351d59a283198f" providerId="LiveId" clId="{33DC3F03-38FA-4425-9562-16514F59BD5E}" dt="2022-02-06T20:51:14.884" v="98" actId="478"/>
          <ac:picMkLst>
            <pc:docMk/>
            <pc:sldMk cId="339156844" sldId="375"/>
            <ac:picMk id="6" creationId="{00000000-0000-0000-0000-000000000000}"/>
          </ac:picMkLst>
        </pc:picChg>
        <pc:picChg chg="mod">
          <ac:chgData name="Lisa Kitinoja" userId="45351d59a283198f" providerId="LiveId" clId="{33DC3F03-38FA-4425-9562-16514F59BD5E}" dt="2022-02-07T17:32:28.411" v="389" actId="1076"/>
          <ac:picMkLst>
            <pc:docMk/>
            <pc:sldMk cId="339156844" sldId="375"/>
            <ac:picMk id="7" creationId="{00000000-0000-0000-0000-000000000000}"/>
          </ac:picMkLst>
        </pc:picChg>
        <pc:picChg chg="add mod">
          <ac:chgData name="Lisa Kitinoja" userId="45351d59a283198f" providerId="LiveId" clId="{33DC3F03-38FA-4425-9562-16514F59BD5E}" dt="2022-02-07T17:32:25.163" v="388"/>
          <ac:picMkLst>
            <pc:docMk/>
            <pc:sldMk cId="339156844" sldId="375"/>
            <ac:picMk id="9" creationId="{BB33E2A7-C25F-49AF-A01F-B8BDA57DA744}"/>
          </ac:picMkLst>
        </pc:picChg>
      </pc:sldChg>
      <pc:sldChg chg="addSp delSp modSp mod">
        <pc:chgData name="Lisa Kitinoja" userId="45351d59a283198f" providerId="LiveId" clId="{33DC3F03-38FA-4425-9562-16514F59BD5E}" dt="2022-02-07T17:32:36.629" v="395" actId="20577"/>
        <pc:sldMkLst>
          <pc:docMk/>
          <pc:sldMk cId="3055051184" sldId="376"/>
        </pc:sldMkLst>
        <pc:spChg chg="mod">
          <ac:chgData name="Lisa Kitinoja" userId="45351d59a283198f" providerId="LiveId" clId="{33DC3F03-38FA-4425-9562-16514F59BD5E}" dt="2022-02-07T17:32:36.629" v="395" actId="20577"/>
          <ac:spMkLst>
            <pc:docMk/>
            <pc:sldMk cId="3055051184" sldId="376"/>
            <ac:spMk id="8" creationId="{00000000-0000-0000-0000-000000000000}"/>
          </ac:spMkLst>
        </pc:spChg>
        <pc:picChg chg="del">
          <ac:chgData name="Lisa Kitinoja" userId="45351d59a283198f" providerId="LiveId" clId="{33DC3F03-38FA-4425-9562-16514F59BD5E}" dt="2022-02-06T20:51:20.224" v="102" actId="478"/>
          <ac:picMkLst>
            <pc:docMk/>
            <pc:sldMk cId="3055051184" sldId="376"/>
            <ac:picMk id="5" creationId="{00000000-0000-0000-0000-000000000000}"/>
          </ac:picMkLst>
        </pc:picChg>
        <pc:picChg chg="del">
          <ac:chgData name="Lisa Kitinoja" userId="45351d59a283198f" providerId="LiveId" clId="{33DC3F03-38FA-4425-9562-16514F59BD5E}" dt="2022-02-06T20:51:21.460" v="103" actId="478"/>
          <ac:picMkLst>
            <pc:docMk/>
            <pc:sldMk cId="3055051184" sldId="376"/>
            <ac:picMk id="6" creationId="{00000000-0000-0000-0000-000000000000}"/>
          </ac:picMkLst>
        </pc:picChg>
        <pc:picChg chg="add mod">
          <ac:chgData name="Lisa Kitinoja" userId="45351d59a283198f" providerId="LiveId" clId="{33DC3F03-38FA-4425-9562-16514F59BD5E}" dt="2022-02-07T17:32:32.734" v="390"/>
          <ac:picMkLst>
            <pc:docMk/>
            <pc:sldMk cId="3055051184" sldId="376"/>
            <ac:picMk id="10" creationId="{D6AEE502-663C-406A-90CE-8DC9AF240697}"/>
          </ac:picMkLst>
        </pc:picChg>
      </pc:sldChg>
      <pc:sldChg chg="addSp delSp modSp mod">
        <pc:chgData name="Lisa Kitinoja" userId="45351d59a283198f" providerId="LiveId" clId="{33DC3F03-38FA-4425-9562-16514F59BD5E}" dt="2022-02-07T17:35:00.671" v="430" actId="14100"/>
        <pc:sldMkLst>
          <pc:docMk/>
          <pc:sldMk cId="3858911635" sldId="377"/>
        </pc:sldMkLst>
        <pc:spChg chg="mod">
          <ac:chgData name="Lisa Kitinoja" userId="45351d59a283198f" providerId="LiveId" clId="{33DC3F03-38FA-4425-9562-16514F59BD5E}" dt="2022-02-07T17:35:00.671" v="430" actId="14100"/>
          <ac:spMkLst>
            <pc:docMk/>
            <pc:sldMk cId="3858911635" sldId="377"/>
            <ac:spMk id="3" creationId="{00000000-0000-0000-0000-000000000000}"/>
          </ac:spMkLst>
        </pc:spChg>
        <pc:spChg chg="mod">
          <ac:chgData name="Lisa Kitinoja" userId="45351d59a283198f" providerId="LiveId" clId="{33DC3F03-38FA-4425-9562-16514F59BD5E}" dt="2022-02-07T17:33:06.302" v="404" actId="1076"/>
          <ac:spMkLst>
            <pc:docMk/>
            <pc:sldMk cId="3858911635" sldId="377"/>
            <ac:spMk id="7" creationId="{00000000-0000-0000-0000-000000000000}"/>
          </ac:spMkLst>
        </pc:spChg>
        <pc:spChg chg="mod">
          <ac:chgData name="Lisa Kitinoja" userId="45351d59a283198f" providerId="LiveId" clId="{33DC3F03-38FA-4425-9562-16514F59BD5E}" dt="2022-02-07T17:32:42.183" v="400" actId="20577"/>
          <ac:spMkLst>
            <pc:docMk/>
            <pc:sldMk cId="3858911635" sldId="377"/>
            <ac:spMk id="8" creationId="{00000000-0000-0000-0000-000000000000}"/>
          </ac:spMkLst>
        </pc:spChg>
        <pc:picChg chg="del">
          <ac:chgData name="Lisa Kitinoja" userId="45351d59a283198f" providerId="LiveId" clId="{33DC3F03-38FA-4425-9562-16514F59BD5E}" dt="2022-02-06T20:51:30.414" v="109" actId="478"/>
          <ac:picMkLst>
            <pc:docMk/>
            <pc:sldMk cId="3858911635" sldId="377"/>
            <ac:picMk id="5" creationId="{00000000-0000-0000-0000-000000000000}"/>
          </ac:picMkLst>
        </pc:picChg>
        <pc:picChg chg="del">
          <ac:chgData name="Lisa Kitinoja" userId="45351d59a283198f" providerId="LiveId" clId="{33DC3F03-38FA-4425-9562-16514F59BD5E}" dt="2022-02-06T20:51:25.803" v="106" actId="478"/>
          <ac:picMkLst>
            <pc:docMk/>
            <pc:sldMk cId="3858911635" sldId="377"/>
            <ac:picMk id="6" creationId="{00000000-0000-0000-0000-000000000000}"/>
          </ac:picMkLst>
        </pc:picChg>
        <pc:picChg chg="mod">
          <ac:chgData name="Lisa Kitinoja" userId="45351d59a283198f" providerId="LiveId" clId="{33DC3F03-38FA-4425-9562-16514F59BD5E}" dt="2022-02-07T17:33:02.275" v="403" actId="1076"/>
          <ac:picMkLst>
            <pc:docMk/>
            <pc:sldMk cId="3858911635" sldId="377"/>
            <ac:picMk id="9" creationId="{00000000-0000-0000-0000-000000000000}"/>
          </ac:picMkLst>
        </pc:picChg>
        <pc:picChg chg="add mod">
          <ac:chgData name="Lisa Kitinoja" userId="45351d59a283198f" providerId="LiveId" clId="{33DC3F03-38FA-4425-9562-16514F59BD5E}" dt="2022-02-07T17:34:35.635" v="423" actId="14100"/>
          <ac:picMkLst>
            <pc:docMk/>
            <pc:sldMk cId="3858911635" sldId="377"/>
            <ac:picMk id="10" creationId="{AAFC41E8-80B4-4086-9434-592D62388F39}"/>
          </ac:picMkLst>
        </pc:picChg>
      </pc:sldChg>
      <pc:sldChg chg="addSp delSp modSp mod">
        <pc:chgData name="Lisa Kitinoja" userId="45351d59a283198f" providerId="LiveId" clId="{33DC3F03-38FA-4425-9562-16514F59BD5E}" dt="2022-02-07T17:35:16.039" v="436" actId="20577"/>
        <pc:sldMkLst>
          <pc:docMk/>
          <pc:sldMk cId="264508560" sldId="378"/>
        </pc:sldMkLst>
        <pc:spChg chg="mod">
          <ac:chgData name="Lisa Kitinoja" userId="45351d59a283198f" providerId="LiveId" clId="{33DC3F03-38FA-4425-9562-16514F59BD5E}" dt="2022-02-07T17:35:16.039" v="436" actId="20577"/>
          <ac:spMkLst>
            <pc:docMk/>
            <pc:sldMk cId="264508560" sldId="378"/>
            <ac:spMk id="8" creationId="{00000000-0000-0000-0000-000000000000}"/>
          </ac:spMkLst>
        </pc:spChg>
        <pc:picChg chg="del">
          <ac:chgData name="Lisa Kitinoja" userId="45351d59a283198f" providerId="LiveId" clId="{33DC3F03-38FA-4425-9562-16514F59BD5E}" dt="2022-02-06T20:51:32.362" v="110" actId="478"/>
          <ac:picMkLst>
            <pc:docMk/>
            <pc:sldMk cId="264508560" sldId="378"/>
            <ac:picMk id="5" creationId="{00000000-0000-0000-0000-000000000000}"/>
          </ac:picMkLst>
        </pc:picChg>
        <pc:picChg chg="del">
          <ac:chgData name="Lisa Kitinoja" userId="45351d59a283198f" providerId="LiveId" clId="{33DC3F03-38FA-4425-9562-16514F59BD5E}" dt="2022-02-06T20:51:33.451" v="111" actId="478"/>
          <ac:picMkLst>
            <pc:docMk/>
            <pc:sldMk cId="264508560" sldId="378"/>
            <ac:picMk id="6" creationId="{00000000-0000-0000-0000-000000000000}"/>
          </ac:picMkLst>
        </pc:picChg>
        <pc:picChg chg="add mod">
          <ac:chgData name="Lisa Kitinoja" userId="45351d59a283198f" providerId="LiveId" clId="{33DC3F03-38FA-4425-9562-16514F59BD5E}" dt="2022-02-07T17:35:11.147" v="431"/>
          <ac:picMkLst>
            <pc:docMk/>
            <pc:sldMk cId="264508560" sldId="378"/>
            <ac:picMk id="6" creationId="{94831067-C745-4626-852B-4329EC861DD8}"/>
          </ac:picMkLst>
        </pc:picChg>
      </pc:sldChg>
      <pc:sldChg chg="addSp delSp modSp mod">
        <pc:chgData name="Lisa Kitinoja" userId="45351d59a283198f" providerId="LiveId" clId="{33DC3F03-38FA-4425-9562-16514F59BD5E}" dt="2022-02-07T17:35:30.887" v="444" actId="20577"/>
        <pc:sldMkLst>
          <pc:docMk/>
          <pc:sldMk cId="4041969984" sldId="379"/>
        </pc:sldMkLst>
        <pc:spChg chg="mod">
          <ac:chgData name="Lisa Kitinoja" userId="45351d59a283198f" providerId="LiveId" clId="{33DC3F03-38FA-4425-9562-16514F59BD5E}" dt="2022-02-07T17:35:27.825" v="439" actId="14100"/>
          <ac:spMkLst>
            <pc:docMk/>
            <pc:sldMk cId="4041969984" sldId="379"/>
            <ac:spMk id="3" creationId="{00000000-0000-0000-0000-000000000000}"/>
          </ac:spMkLst>
        </pc:spChg>
        <pc:spChg chg="mod">
          <ac:chgData name="Lisa Kitinoja" userId="45351d59a283198f" providerId="LiveId" clId="{33DC3F03-38FA-4425-9562-16514F59BD5E}" dt="2022-02-07T17:35:30.887" v="444" actId="20577"/>
          <ac:spMkLst>
            <pc:docMk/>
            <pc:sldMk cId="4041969984" sldId="379"/>
            <ac:spMk id="8" creationId="{00000000-0000-0000-0000-000000000000}"/>
          </ac:spMkLst>
        </pc:spChg>
        <pc:picChg chg="del">
          <ac:chgData name="Lisa Kitinoja" userId="45351d59a283198f" providerId="LiveId" clId="{33DC3F03-38FA-4425-9562-16514F59BD5E}" dt="2022-02-06T20:51:41.211" v="117" actId="478"/>
          <ac:picMkLst>
            <pc:docMk/>
            <pc:sldMk cId="4041969984" sldId="379"/>
            <ac:picMk id="5" creationId="{00000000-0000-0000-0000-000000000000}"/>
          </ac:picMkLst>
        </pc:picChg>
        <pc:picChg chg="del">
          <ac:chgData name="Lisa Kitinoja" userId="45351d59a283198f" providerId="LiveId" clId="{33DC3F03-38FA-4425-9562-16514F59BD5E}" dt="2022-02-06T20:51:37.468" v="114" actId="478"/>
          <ac:picMkLst>
            <pc:docMk/>
            <pc:sldMk cId="4041969984" sldId="379"/>
            <ac:picMk id="6" creationId="{00000000-0000-0000-0000-000000000000}"/>
          </ac:picMkLst>
        </pc:picChg>
        <pc:picChg chg="add mod">
          <ac:chgData name="Lisa Kitinoja" userId="45351d59a283198f" providerId="LiveId" clId="{33DC3F03-38FA-4425-9562-16514F59BD5E}" dt="2022-02-07T17:35:19.357" v="437"/>
          <ac:picMkLst>
            <pc:docMk/>
            <pc:sldMk cId="4041969984" sldId="379"/>
            <ac:picMk id="6" creationId="{DC67B94B-E447-4DE5-B844-0272A8EFD751}"/>
          </ac:picMkLst>
        </pc:picChg>
      </pc:sldChg>
      <pc:sldChg chg="addSp delSp modSp mod">
        <pc:chgData name="Lisa Kitinoja" userId="45351d59a283198f" providerId="LiveId" clId="{33DC3F03-38FA-4425-9562-16514F59BD5E}" dt="2022-02-07T17:35:37.058" v="450" actId="20577"/>
        <pc:sldMkLst>
          <pc:docMk/>
          <pc:sldMk cId="4265081745" sldId="380"/>
        </pc:sldMkLst>
        <pc:spChg chg="mod">
          <ac:chgData name="Lisa Kitinoja" userId="45351d59a283198f" providerId="LiveId" clId="{33DC3F03-38FA-4425-9562-16514F59BD5E}" dt="2022-02-07T17:35:37.058" v="450" actId="20577"/>
          <ac:spMkLst>
            <pc:docMk/>
            <pc:sldMk cId="4265081745" sldId="380"/>
            <ac:spMk id="8" creationId="{00000000-0000-0000-0000-000000000000}"/>
          </ac:spMkLst>
        </pc:spChg>
        <pc:picChg chg="del">
          <ac:chgData name="Lisa Kitinoja" userId="45351d59a283198f" providerId="LiveId" clId="{33DC3F03-38FA-4425-9562-16514F59BD5E}" dt="2022-02-06T20:51:42.654" v="118" actId="478"/>
          <ac:picMkLst>
            <pc:docMk/>
            <pc:sldMk cId="4265081745" sldId="380"/>
            <ac:picMk id="5" creationId="{00000000-0000-0000-0000-000000000000}"/>
          </ac:picMkLst>
        </pc:picChg>
        <pc:picChg chg="del">
          <ac:chgData name="Lisa Kitinoja" userId="45351d59a283198f" providerId="LiveId" clId="{33DC3F03-38FA-4425-9562-16514F59BD5E}" dt="2022-02-06T20:51:43.590" v="119" actId="478"/>
          <ac:picMkLst>
            <pc:docMk/>
            <pc:sldMk cId="4265081745" sldId="380"/>
            <ac:picMk id="6" creationId="{00000000-0000-0000-0000-000000000000}"/>
          </ac:picMkLst>
        </pc:picChg>
        <pc:picChg chg="add mod">
          <ac:chgData name="Lisa Kitinoja" userId="45351d59a283198f" providerId="LiveId" clId="{33DC3F03-38FA-4425-9562-16514F59BD5E}" dt="2022-02-07T17:35:34.132" v="445"/>
          <ac:picMkLst>
            <pc:docMk/>
            <pc:sldMk cId="4265081745" sldId="380"/>
            <ac:picMk id="6" creationId="{D5607D22-B6F9-4AB7-BB80-A4CA83E9B630}"/>
          </ac:picMkLst>
        </pc:picChg>
      </pc:sldChg>
      <pc:sldChg chg="addSp delSp modSp mod">
        <pc:chgData name="Lisa Kitinoja" userId="45351d59a283198f" providerId="LiveId" clId="{33DC3F03-38FA-4425-9562-16514F59BD5E}" dt="2022-02-07T17:35:45.181" v="456"/>
        <pc:sldMkLst>
          <pc:docMk/>
          <pc:sldMk cId="4099903207" sldId="381"/>
        </pc:sldMkLst>
        <pc:spChg chg="mod">
          <ac:chgData name="Lisa Kitinoja" userId="45351d59a283198f" providerId="LiveId" clId="{33DC3F03-38FA-4425-9562-16514F59BD5E}" dt="2022-02-07T17:35:42.713" v="455" actId="20577"/>
          <ac:spMkLst>
            <pc:docMk/>
            <pc:sldMk cId="4099903207" sldId="381"/>
            <ac:spMk id="8" creationId="{00000000-0000-0000-0000-000000000000}"/>
          </ac:spMkLst>
        </pc:spChg>
        <pc:picChg chg="del">
          <ac:chgData name="Lisa Kitinoja" userId="45351d59a283198f" providerId="LiveId" clId="{33DC3F03-38FA-4425-9562-16514F59BD5E}" dt="2022-02-06T20:51:53.690" v="125" actId="478"/>
          <ac:picMkLst>
            <pc:docMk/>
            <pc:sldMk cId="4099903207" sldId="381"/>
            <ac:picMk id="5" creationId="{00000000-0000-0000-0000-000000000000}"/>
          </ac:picMkLst>
        </pc:picChg>
        <pc:picChg chg="del">
          <ac:chgData name="Lisa Kitinoja" userId="45351d59a283198f" providerId="LiveId" clId="{33DC3F03-38FA-4425-9562-16514F59BD5E}" dt="2022-02-06T20:51:49.132" v="122" actId="478"/>
          <ac:picMkLst>
            <pc:docMk/>
            <pc:sldMk cId="4099903207" sldId="381"/>
            <ac:picMk id="6" creationId="{00000000-0000-0000-0000-000000000000}"/>
          </ac:picMkLst>
        </pc:picChg>
        <pc:picChg chg="add mod">
          <ac:chgData name="Lisa Kitinoja" userId="45351d59a283198f" providerId="LiveId" clId="{33DC3F03-38FA-4425-9562-16514F59BD5E}" dt="2022-02-07T17:35:45.181" v="456"/>
          <ac:picMkLst>
            <pc:docMk/>
            <pc:sldMk cId="4099903207" sldId="381"/>
            <ac:picMk id="10" creationId="{6557165A-700F-439C-82C7-BC082F28C728}"/>
          </ac:picMkLst>
        </pc:picChg>
      </pc:sldChg>
      <pc:sldChg chg="addSp delSp modSp mod">
        <pc:chgData name="Lisa Kitinoja" userId="45351d59a283198f" providerId="LiveId" clId="{33DC3F03-38FA-4425-9562-16514F59BD5E}" dt="2023-03-15T14:59:23.075" v="907" actId="255"/>
        <pc:sldMkLst>
          <pc:docMk/>
          <pc:sldMk cId="1843160492" sldId="382"/>
        </pc:sldMkLst>
        <pc:spChg chg="add mod">
          <ac:chgData name="Lisa Kitinoja" userId="45351d59a283198f" providerId="LiveId" clId="{33DC3F03-38FA-4425-9562-16514F59BD5E}" dt="2023-03-15T14:59:23.075" v="907" actId="255"/>
          <ac:spMkLst>
            <pc:docMk/>
            <pc:sldMk cId="1843160492" sldId="382"/>
            <ac:spMk id="5" creationId="{FC78C2B4-3AE9-9CE5-DB0F-A711602971A8}"/>
          </ac:spMkLst>
        </pc:spChg>
        <pc:spChg chg="mod">
          <ac:chgData name="Lisa Kitinoja" userId="45351d59a283198f" providerId="LiveId" clId="{33DC3F03-38FA-4425-9562-16514F59BD5E}" dt="2022-02-07T17:35:51.441" v="461" actId="20577"/>
          <ac:spMkLst>
            <pc:docMk/>
            <pc:sldMk cId="1843160492" sldId="382"/>
            <ac:spMk id="8" creationId="{00000000-0000-0000-0000-000000000000}"/>
          </ac:spMkLst>
        </pc:spChg>
        <pc:picChg chg="del">
          <ac:chgData name="Lisa Kitinoja" userId="45351d59a283198f" providerId="LiveId" clId="{33DC3F03-38FA-4425-9562-16514F59BD5E}" dt="2022-02-06T20:51:55.235" v="126" actId="478"/>
          <ac:picMkLst>
            <pc:docMk/>
            <pc:sldMk cId="1843160492" sldId="382"/>
            <ac:picMk id="5" creationId="{00000000-0000-0000-0000-000000000000}"/>
          </ac:picMkLst>
        </pc:picChg>
        <pc:picChg chg="del">
          <ac:chgData name="Lisa Kitinoja" userId="45351d59a283198f" providerId="LiveId" clId="{33DC3F03-38FA-4425-9562-16514F59BD5E}" dt="2022-02-06T20:51:56.674" v="127" actId="478"/>
          <ac:picMkLst>
            <pc:docMk/>
            <pc:sldMk cId="1843160492" sldId="382"/>
            <ac:picMk id="6" creationId="{00000000-0000-0000-0000-000000000000}"/>
          </ac:picMkLst>
        </pc:picChg>
        <pc:picChg chg="add mod">
          <ac:chgData name="Lisa Kitinoja" userId="45351d59a283198f" providerId="LiveId" clId="{33DC3F03-38FA-4425-9562-16514F59BD5E}" dt="2022-02-07T17:35:53.556" v="462"/>
          <ac:picMkLst>
            <pc:docMk/>
            <pc:sldMk cId="1843160492" sldId="382"/>
            <ac:picMk id="6" creationId="{2AE41F81-7EEC-4374-B28E-33328EDCEB54}"/>
          </ac:picMkLst>
        </pc:picChg>
      </pc:sldChg>
      <pc:sldChg chg="addSp delSp modSp mod">
        <pc:chgData name="Lisa Kitinoja" userId="45351d59a283198f" providerId="LiveId" clId="{33DC3F03-38FA-4425-9562-16514F59BD5E}" dt="2022-02-07T17:36:06.603" v="469" actId="20577"/>
        <pc:sldMkLst>
          <pc:docMk/>
          <pc:sldMk cId="2859493308" sldId="383"/>
        </pc:sldMkLst>
        <pc:spChg chg="mod">
          <ac:chgData name="Lisa Kitinoja" userId="45351d59a283198f" providerId="LiveId" clId="{33DC3F03-38FA-4425-9562-16514F59BD5E}" dt="2022-02-07T17:36:01.987" v="464" actId="1076"/>
          <ac:spMkLst>
            <pc:docMk/>
            <pc:sldMk cId="2859493308" sldId="383"/>
            <ac:spMk id="3" creationId="{00000000-0000-0000-0000-000000000000}"/>
          </ac:spMkLst>
        </pc:spChg>
        <pc:spChg chg="mod">
          <ac:chgData name="Lisa Kitinoja" userId="45351d59a283198f" providerId="LiveId" clId="{33DC3F03-38FA-4425-9562-16514F59BD5E}" dt="2022-02-07T17:36:06.603" v="469" actId="20577"/>
          <ac:spMkLst>
            <pc:docMk/>
            <pc:sldMk cId="2859493308" sldId="383"/>
            <ac:spMk id="8" creationId="{00000000-0000-0000-0000-000000000000}"/>
          </ac:spMkLst>
        </pc:spChg>
        <pc:picChg chg="del">
          <ac:chgData name="Lisa Kitinoja" userId="45351d59a283198f" providerId="LiveId" clId="{33DC3F03-38FA-4425-9562-16514F59BD5E}" dt="2022-02-06T20:52:05.531" v="133" actId="478"/>
          <ac:picMkLst>
            <pc:docMk/>
            <pc:sldMk cId="2859493308" sldId="383"/>
            <ac:picMk id="5" creationId="{00000000-0000-0000-0000-000000000000}"/>
          </ac:picMkLst>
        </pc:picChg>
        <pc:picChg chg="del">
          <ac:chgData name="Lisa Kitinoja" userId="45351d59a283198f" providerId="LiveId" clId="{33DC3F03-38FA-4425-9562-16514F59BD5E}" dt="2022-02-06T20:52:01.228" v="130" actId="478"/>
          <ac:picMkLst>
            <pc:docMk/>
            <pc:sldMk cId="2859493308" sldId="383"/>
            <ac:picMk id="6" creationId="{00000000-0000-0000-0000-000000000000}"/>
          </ac:picMkLst>
        </pc:picChg>
        <pc:picChg chg="add mod">
          <ac:chgData name="Lisa Kitinoja" userId="45351d59a283198f" providerId="LiveId" clId="{33DC3F03-38FA-4425-9562-16514F59BD5E}" dt="2022-02-07T17:35:57.832" v="463"/>
          <ac:picMkLst>
            <pc:docMk/>
            <pc:sldMk cId="2859493308" sldId="383"/>
            <ac:picMk id="10" creationId="{DBEE4757-9A40-4EEF-8D01-CE20028D1F6A}"/>
          </ac:picMkLst>
        </pc:picChg>
      </pc:sldChg>
      <pc:sldChg chg="addSp delSp modSp mod">
        <pc:chgData name="Lisa Kitinoja" userId="45351d59a283198f" providerId="LiveId" clId="{33DC3F03-38FA-4425-9562-16514F59BD5E}" dt="2022-02-07T17:36:19.352" v="475" actId="20577"/>
        <pc:sldMkLst>
          <pc:docMk/>
          <pc:sldMk cId="245616348" sldId="384"/>
        </pc:sldMkLst>
        <pc:spChg chg="mod">
          <ac:chgData name="Lisa Kitinoja" userId="45351d59a283198f" providerId="LiveId" clId="{33DC3F03-38FA-4425-9562-16514F59BD5E}" dt="2022-02-07T17:36:19.352" v="475" actId="20577"/>
          <ac:spMkLst>
            <pc:docMk/>
            <pc:sldMk cId="245616348" sldId="384"/>
            <ac:spMk id="8" creationId="{00000000-0000-0000-0000-000000000000}"/>
          </ac:spMkLst>
        </pc:spChg>
        <pc:picChg chg="del">
          <ac:chgData name="Lisa Kitinoja" userId="45351d59a283198f" providerId="LiveId" clId="{33DC3F03-38FA-4425-9562-16514F59BD5E}" dt="2022-02-06T20:52:07.039" v="134" actId="478"/>
          <ac:picMkLst>
            <pc:docMk/>
            <pc:sldMk cId="245616348" sldId="384"/>
            <ac:picMk id="5" creationId="{00000000-0000-0000-0000-000000000000}"/>
          </ac:picMkLst>
        </pc:picChg>
        <pc:picChg chg="del">
          <ac:chgData name="Lisa Kitinoja" userId="45351d59a283198f" providerId="LiveId" clId="{33DC3F03-38FA-4425-9562-16514F59BD5E}" dt="2022-02-06T20:52:08.080" v="135" actId="478"/>
          <ac:picMkLst>
            <pc:docMk/>
            <pc:sldMk cId="245616348" sldId="384"/>
            <ac:picMk id="6" creationId="{00000000-0000-0000-0000-000000000000}"/>
          </ac:picMkLst>
        </pc:picChg>
        <pc:picChg chg="add mod">
          <ac:chgData name="Lisa Kitinoja" userId="45351d59a283198f" providerId="LiveId" clId="{33DC3F03-38FA-4425-9562-16514F59BD5E}" dt="2022-02-07T17:36:11.871" v="470"/>
          <ac:picMkLst>
            <pc:docMk/>
            <pc:sldMk cId="245616348" sldId="384"/>
            <ac:picMk id="11" creationId="{4E5AF9EF-6966-4941-933A-61664230E86D}"/>
          </ac:picMkLst>
        </pc:picChg>
      </pc:sldChg>
      <pc:sldChg chg="addSp delSp modSp mod">
        <pc:chgData name="Lisa Kitinoja" userId="45351d59a283198f" providerId="LiveId" clId="{33DC3F03-38FA-4425-9562-16514F59BD5E}" dt="2022-02-07T17:36:31.945" v="481"/>
        <pc:sldMkLst>
          <pc:docMk/>
          <pc:sldMk cId="2562187741" sldId="385"/>
        </pc:sldMkLst>
        <pc:spChg chg="mod">
          <ac:chgData name="Lisa Kitinoja" userId="45351d59a283198f" providerId="LiveId" clId="{33DC3F03-38FA-4425-9562-16514F59BD5E}" dt="2022-02-07T17:36:29.097" v="480" actId="20577"/>
          <ac:spMkLst>
            <pc:docMk/>
            <pc:sldMk cId="2562187741" sldId="385"/>
            <ac:spMk id="8" creationId="{00000000-0000-0000-0000-000000000000}"/>
          </ac:spMkLst>
        </pc:spChg>
        <pc:picChg chg="del">
          <ac:chgData name="Lisa Kitinoja" userId="45351d59a283198f" providerId="LiveId" clId="{33DC3F03-38FA-4425-9562-16514F59BD5E}" dt="2022-02-06T20:52:16.397" v="141" actId="478"/>
          <ac:picMkLst>
            <pc:docMk/>
            <pc:sldMk cId="2562187741" sldId="385"/>
            <ac:picMk id="5" creationId="{00000000-0000-0000-0000-000000000000}"/>
          </ac:picMkLst>
        </pc:picChg>
        <pc:picChg chg="del">
          <ac:chgData name="Lisa Kitinoja" userId="45351d59a283198f" providerId="LiveId" clId="{33DC3F03-38FA-4425-9562-16514F59BD5E}" dt="2022-02-06T20:52:12.437" v="138" actId="478"/>
          <ac:picMkLst>
            <pc:docMk/>
            <pc:sldMk cId="2562187741" sldId="385"/>
            <ac:picMk id="6" creationId="{00000000-0000-0000-0000-000000000000}"/>
          </ac:picMkLst>
        </pc:picChg>
        <pc:picChg chg="add mod">
          <ac:chgData name="Lisa Kitinoja" userId="45351d59a283198f" providerId="LiveId" clId="{33DC3F03-38FA-4425-9562-16514F59BD5E}" dt="2022-02-07T17:36:31.945" v="481"/>
          <ac:picMkLst>
            <pc:docMk/>
            <pc:sldMk cId="2562187741" sldId="385"/>
            <ac:picMk id="10" creationId="{0C4D2383-F011-433A-A98D-B0D8905C8981}"/>
          </ac:picMkLst>
        </pc:picChg>
      </pc:sldChg>
      <pc:sldChg chg="addSp delSp modSp mod">
        <pc:chgData name="Lisa Kitinoja" userId="45351d59a283198f" providerId="LiveId" clId="{33DC3F03-38FA-4425-9562-16514F59BD5E}" dt="2022-02-07T17:36:43.047" v="488" actId="20577"/>
        <pc:sldMkLst>
          <pc:docMk/>
          <pc:sldMk cId="944888465" sldId="386"/>
        </pc:sldMkLst>
        <pc:spChg chg="mod">
          <ac:chgData name="Lisa Kitinoja" userId="45351d59a283198f" providerId="LiveId" clId="{33DC3F03-38FA-4425-9562-16514F59BD5E}" dt="2022-02-07T17:36:39.737" v="483" actId="1076"/>
          <ac:spMkLst>
            <pc:docMk/>
            <pc:sldMk cId="944888465" sldId="386"/>
            <ac:spMk id="3" creationId="{00000000-0000-0000-0000-000000000000}"/>
          </ac:spMkLst>
        </pc:spChg>
        <pc:spChg chg="mod">
          <ac:chgData name="Lisa Kitinoja" userId="45351d59a283198f" providerId="LiveId" clId="{33DC3F03-38FA-4425-9562-16514F59BD5E}" dt="2022-02-07T17:36:43.047" v="488" actId="20577"/>
          <ac:spMkLst>
            <pc:docMk/>
            <pc:sldMk cId="944888465" sldId="386"/>
            <ac:spMk id="8" creationId="{00000000-0000-0000-0000-000000000000}"/>
          </ac:spMkLst>
        </pc:spChg>
        <pc:picChg chg="del">
          <ac:chgData name="Lisa Kitinoja" userId="45351d59a283198f" providerId="LiveId" clId="{33DC3F03-38FA-4425-9562-16514F59BD5E}" dt="2022-02-06T20:52:19.026" v="142" actId="478"/>
          <ac:picMkLst>
            <pc:docMk/>
            <pc:sldMk cId="944888465" sldId="386"/>
            <ac:picMk id="5" creationId="{00000000-0000-0000-0000-000000000000}"/>
          </ac:picMkLst>
        </pc:picChg>
        <pc:picChg chg="del">
          <ac:chgData name="Lisa Kitinoja" userId="45351d59a283198f" providerId="LiveId" clId="{33DC3F03-38FA-4425-9562-16514F59BD5E}" dt="2022-02-06T20:52:20.667" v="143" actId="478"/>
          <ac:picMkLst>
            <pc:docMk/>
            <pc:sldMk cId="944888465" sldId="386"/>
            <ac:picMk id="6" creationId="{00000000-0000-0000-0000-000000000000}"/>
          </ac:picMkLst>
        </pc:picChg>
        <pc:picChg chg="add mod">
          <ac:chgData name="Lisa Kitinoja" userId="45351d59a283198f" providerId="LiveId" clId="{33DC3F03-38FA-4425-9562-16514F59BD5E}" dt="2022-02-07T17:36:37.075" v="482"/>
          <ac:picMkLst>
            <pc:docMk/>
            <pc:sldMk cId="944888465" sldId="386"/>
            <ac:picMk id="6" creationId="{4A0B73B8-0489-41C4-873D-72C273A68391}"/>
          </ac:picMkLst>
        </pc:picChg>
      </pc:sldChg>
      <pc:sldChg chg="addSp delSp modSp mod">
        <pc:chgData name="Lisa Kitinoja" userId="45351d59a283198f" providerId="LiveId" clId="{33DC3F03-38FA-4425-9562-16514F59BD5E}" dt="2022-02-07T17:36:50.886" v="494" actId="20577"/>
        <pc:sldMkLst>
          <pc:docMk/>
          <pc:sldMk cId="3604241095" sldId="387"/>
        </pc:sldMkLst>
        <pc:spChg chg="mod">
          <ac:chgData name="Lisa Kitinoja" userId="45351d59a283198f" providerId="LiveId" clId="{33DC3F03-38FA-4425-9562-16514F59BD5E}" dt="2022-02-07T17:36:50.886" v="494" actId="20577"/>
          <ac:spMkLst>
            <pc:docMk/>
            <pc:sldMk cId="3604241095" sldId="387"/>
            <ac:spMk id="8" creationId="{00000000-0000-0000-0000-000000000000}"/>
          </ac:spMkLst>
        </pc:spChg>
        <pc:picChg chg="del">
          <ac:chgData name="Lisa Kitinoja" userId="45351d59a283198f" providerId="LiveId" clId="{33DC3F03-38FA-4425-9562-16514F59BD5E}" dt="2022-02-06T20:52:28.452" v="147" actId="478"/>
          <ac:picMkLst>
            <pc:docMk/>
            <pc:sldMk cId="3604241095" sldId="387"/>
            <ac:picMk id="5" creationId="{00000000-0000-0000-0000-000000000000}"/>
          </ac:picMkLst>
        </pc:picChg>
        <pc:picChg chg="del">
          <ac:chgData name="Lisa Kitinoja" userId="45351d59a283198f" providerId="LiveId" clId="{33DC3F03-38FA-4425-9562-16514F59BD5E}" dt="2022-02-06T20:52:26.650" v="146" actId="478"/>
          <ac:picMkLst>
            <pc:docMk/>
            <pc:sldMk cId="3604241095" sldId="387"/>
            <ac:picMk id="6" creationId="{00000000-0000-0000-0000-000000000000}"/>
          </ac:picMkLst>
        </pc:picChg>
        <pc:picChg chg="add mod">
          <ac:chgData name="Lisa Kitinoja" userId="45351d59a283198f" providerId="LiveId" clId="{33DC3F03-38FA-4425-9562-16514F59BD5E}" dt="2022-02-07T17:36:46.022" v="489"/>
          <ac:picMkLst>
            <pc:docMk/>
            <pc:sldMk cId="3604241095" sldId="387"/>
            <ac:picMk id="10" creationId="{B48B84E6-226A-49BB-BD20-AC61E64CF5CB}"/>
          </ac:picMkLst>
        </pc:picChg>
      </pc:sldChg>
      <pc:sldChg chg="addSp delSp modSp mod">
        <pc:chgData name="Lisa Kitinoja" userId="45351d59a283198f" providerId="LiveId" clId="{33DC3F03-38FA-4425-9562-16514F59BD5E}" dt="2022-02-07T17:37:09.476" v="503" actId="1076"/>
        <pc:sldMkLst>
          <pc:docMk/>
          <pc:sldMk cId="3041991241" sldId="388"/>
        </pc:sldMkLst>
        <pc:spChg chg="mod">
          <ac:chgData name="Lisa Kitinoja" userId="45351d59a283198f" providerId="LiveId" clId="{33DC3F03-38FA-4425-9562-16514F59BD5E}" dt="2022-02-07T17:37:09.476" v="503" actId="1076"/>
          <ac:spMkLst>
            <pc:docMk/>
            <pc:sldMk cId="3041991241" sldId="388"/>
            <ac:spMk id="3" creationId="{00000000-0000-0000-0000-000000000000}"/>
          </ac:spMkLst>
        </pc:spChg>
        <pc:spChg chg="mod">
          <ac:chgData name="Lisa Kitinoja" userId="45351d59a283198f" providerId="LiveId" clId="{33DC3F03-38FA-4425-9562-16514F59BD5E}" dt="2022-02-07T17:36:55.990" v="499" actId="20577"/>
          <ac:spMkLst>
            <pc:docMk/>
            <pc:sldMk cId="3041991241" sldId="388"/>
            <ac:spMk id="8" creationId="{00000000-0000-0000-0000-000000000000}"/>
          </ac:spMkLst>
        </pc:spChg>
        <pc:picChg chg="del">
          <ac:chgData name="Lisa Kitinoja" userId="45351d59a283198f" providerId="LiveId" clId="{33DC3F03-38FA-4425-9562-16514F59BD5E}" dt="2022-02-06T20:52:38.145" v="153" actId="478"/>
          <ac:picMkLst>
            <pc:docMk/>
            <pc:sldMk cId="3041991241" sldId="388"/>
            <ac:picMk id="5" creationId="{00000000-0000-0000-0000-000000000000}"/>
          </ac:picMkLst>
        </pc:picChg>
        <pc:picChg chg="del">
          <ac:chgData name="Lisa Kitinoja" userId="45351d59a283198f" providerId="LiveId" clId="{33DC3F03-38FA-4425-9562-16514F59BD5E}" dt="2022-02-06T20:52:33.687" v="150" actId="478"/>
          <ac:picMkLst>
            <pc:docMk/>
            <pc:sldMk cId="3041991241" sldId="388"/>
            <ac:picMk id="6" creationId="{00000000-0000-0000-0000-000000000000}"/>
          </ac:picMkLst>
        </pc:picChg>
        <pc:picChg chg="mod">
          <ac:chgData name="Lisa Kitinoja" userId="45351d59a283198f" providerId="LiveId" clId="{33DC3F03-38FA-4425-9562-16514F59BD5E}" dt="2022-02-07T17:37:04.568" v="502" actId="1076"/>
          <ac:picMkLst>
            <pc:docMk/>
            <pc:sldMk cId="3041991241" sldId="388"/>
            <ac:picMk id="9" creationId="{00000000-0000-0000-0000-000000000000}"/>
          </ac:picMkLst>
        </pc:picChg>
        <pc:picChg chg="add mod">
          <ac:chgData name="Lisa Kitinoja" userId="45351d59a283198f" providerId="LiveId" clId="{33DC3F03-38FA-4425-9562-16514F59BD5E}" dt="2022-02-07T17:37:01.027" v="501" actId="14100"/>
          <ac:picMkLst>
            <pc:docMk/>
            <pc:sldMk cId="3041991241" sldId="388"/>
            <ac:picMk id="10" creationId="{80F37039-BD9B-4FE8-99F1-E5A74A82D083}"/>
          </ac:picMkLst>
        </pc:picChg>
      </pc:sldChg>
      <pc:sldChg chg="addSp delSp modSp mod">
        <pc:chgData name="Lisa Kitinoja" userId="45351d59a283198f" providerId="LiveId" clId="{33DC3F03-38FA-4425-9562-16514F59BD5E}" dt="2022-02-07T17:37:28.016" v="511" actId="14100"/>
        <pc:sldMkLst>
          <pc:docMk/>
          <pc:sldMk cId="2262750448" sldId="389"/>
        </pc:sldMkLst>
        <pc:spChg chg="mod">
          <ac:chgData name="Lisa Kitinoja" userId="45351d59a283198f" providerId="LiveId" clId="{33DC3F03-38FA-4425-9562-16514F59BD5E}" dt="2022-02-07T17:37:22.464" v="510" actId="20577"/>
          <ac:spMkLst>
            <pc:docMk/>
            <pc:sldMk cId="2262750448" sldId="389"/>
            <ac:spMk id="8" creationId="{00000000-0000-0000-0000-000000000000}"/>
          </ac:spMkLst>
        </pc:spChg>
        <pc:picChg chg="del">
          <ac:chgData name="Lisa Kitinoja" userId="45351d59a283198f" providerId="LiveId" clId="{33DC3F03-38FA-4425-9562-16514F59BD5E}" dt="2022-02-06T20:52:39.888" v="154" actId="478"/>
          <ac:picMkLst>
            <pc:docMk/>
            <pc:sldMk cId="2262750448" sldId="389"/>
            <ac:picMk id="5" creationId="{00000000-0000-0000-0000-000000000000}"/>
          </ac:picMkLst>
        </pc:picChg>
        <pc:picChg chg="del">
          <ac:chgData name="Lisa Kitinoja" userId="45351d59a283198f" providerId="LiveId" clId="{33DC3F03-38FA-4425-9562-16514F59BD5E}" dt="2022-02-06T20:52:41.311" v="155" actId="478"/>
          <ac:picMkLst>
            <pc:docMk/>
            <pc:sldMk cId="2262750448" sldId="389"/>
            <ac:picMk id="6" creationId="{00000000-0000-0000-0000-000000000000}"/>
          </ac:picMkLst>
        </pc:picChg>
        <pc:picChg chg="mod">
          <ac:chgData name="Lisa Kitinoja" userId="45351d59a283198f" providerId="LiveId" clId="{33DC3F03-38FA-4425-9562-16514F59BD5E}" dt="2022-02-07T17:37:18.271" v="505" actId="14100"/>
          <ac:picMkLst>
            <pc:docMk/>
            <pc:sldMk cId="2262750448" sldId="389"/>
            <ac:picMk id="7" creationId="{00000000-0000-0000-0000-000000000000}"/>
          </ac:picMkLst>
        </pc:picChg>
        <pc:picChg chg="add mod">
          <ac:chgData name="Lisa Kitinoja" userId="45351d59a283198f" providerId="LiveId" clId="{33DC3F03-38FA-4425-9562-16514F59BD5E}" dt="2022-02-07T17:37:28.016" v="511" actId="14100"/>
          <ac:picMkLst>
            <pc:docMk/>
            <pc:sldMk cId="2262750448" sldId="389"/>
            <ac:picMk id="9" creationId="{9B847F5D-4587-463F-8441-F4A318A373D9}"/>
          </ac:picMkLst>
        </pc:picChg>
      </pc:sldChg>
      <pc:sldChg chg="addSp delSp modSp mod">
        <pc:chgData name="Lisa Kitinoja" userId="45351d59a283198f" providerId="LiveId" clId="{33DC3F03-38FA-4425-9562-16514F59BD5E}" dt="2022-02-07T17:37:37.037" v="517" actId="20577"/>
        <pc:sldMkLst>
          <pc:docMk/>
          <pc:sldMk cId="3573211036" sldId="390"/>
        </pc:sldMkLst>
        <pc:spChg chg="mod">
          <ac:chgData name="Lisa Kitinoja" userId="45351d59a283198f" providerId="LiveId" clId="{33DC3F03-38FA-4425-9562-16514F59BD5E}" dt="2022-02-07T17:37:37.037" v="517" actId="20577"/>
          <ac:spMkLst>
            <pc:docMk/>
            <pc:sldMk cId="3573211036" sldId="390"/>
            <ac:spMk id="8" creationId="{00000000-0000-0000-0000-000000000000}"/>
          </ac:spMkLst>
        </pc:spChg>
        <pc:picChg chg="del">
          <ac:chgData name="Lisa Kitinoja" userId="45351d59a283198f" providerId="LiveId" clId="{33DC3F03-38FA-4425-9562-16514F59BD5E}" dt="2022-02-06T20:52:49.234" v="161" actId="478"/>
          <ac:picMkLst>
            <pc:docMk/>
            <pc:sldMk cId="3573211036" sldId="390"/>
            <ac:picMk id="5" creationId="{00000000-0000-0000-0000-000000000000}"/>
          </ac:picMkLst>
        </pc:picChg>
        <pc:picChg chg="del">
          <ac:chgData name="Lisa Kitinoja" userId="45351d59a283198f" providerId="LiveId" clId="{33DC3F03-38FA-4425-9562-16514F59BD5E}" dt="2022-02-06T20:52:45.369" v="158" actId="478"/>
          <ac:picMkLst>
            <pc:docMk/>
            <pc:sldMk cId="3573211036" sldId="390"/>
            <ac:picMk id="6" creationId="{00000000-0000-0000-0000-000000000000}"/>
          </ac:picMkLst>
        </pc:picChg>
        <pc:picChg chg="add mod">
          <ac:chgData name="Lisa Kitinoja" userId="45351d59a283198f" providerId="LiveId" clId="{33DC3F03-38FA-4425-9562-16514F59BD5E}" dt="2022-02-07T17:37:33.501" v="512"/>
          <ac:picMkLst>
            <pc:docMk/>
            <pc:sldMk cId="3573211036" sldId="390"/>
            <ac:picMk id="6" creationId="{CAF66157-F2A3-46A6-95BE-029271368277}"/>
          </ac:picMkLst>
        </pc:picChg>
      </pc:sldChg>
      <pc:sldChg chg="addSp delSp modSp mod">
        <pc:chgData name="Lisa Kitinoja" userId="45351d59a283198f" providerId="LiveId" clId="{33DC3F03-38FA-4425-9562-16514F59BD5E}" dt="2022-02-07T17:37:48.685" v="525" actId="14100"/>
        <pc:sldMkLst>
          <pc:docMk/>
          <pc:sldMk cId="2536002159" sldId="391"/>
        </pc:sldMkLst>
        <pc:spChg chg="mod">
          <ac:chgData name="Lisa Kitinoja" userId="45351d59a283198f" providerId="LiveId" clId="{33DC3F03-38FA-4425-9562-16514F59BD5E}" dt="2022-02-07T17:37:41.500" v="522" actId="20577"/>
          <ac:spMkLst>
            <pc:docMk/>
            <pc:sldMk cId="2536002159" sldId="391"/>
            <ac:spMk id="8" creationId="{00000000-0000-0000-0000-000000000000}"/>
          </ac:spMkLst>
        </pc:spChg>
        <pc:picChg chg="del">
          <ac:chgData name="Lisa Kitinoja" userId="45351d59a283198f" providerId="LiveId" clId="{33DC3F03-38FA-4425-9562-16514F59BD5E}" dt="2022-02-06T20:52:50.839" v="162" actId="478"/>
          <ac:picMkLst>
            <pc:docMk/>
            <pc:sldMk cId="2536002159" sldId="391"/>
            <ac:picMk id="5" creationId="{00000000-0000-0000-0000-000000000000}"/>
          </ac:picMkLst>
        </pc:picChg>
        <pc:picChg chg="del">
          <ac:chgData name="Lisa Kitinoja" userId="45351d59a283198f" providerId="LiveId" clId="{33DC3F03-38FA-4425-9562-16514F59BD5E}" dt="2022-02-06T20:52:51.969" v="163" actId="478"/>
          <ac:picMkLst>
            <pc:docMk/>
            <pc:sldMk cId="2536002159" sldId="391"/>
            <ac:picMk id="6" creationId="{00000000-0000-0000-0000-000000000000}"/>
          </ac:picMkLst>
        </pc:picChg>
        <pc:picChg chg="add mod">
          <ac:chgData name="Lisa Kitinoja" userId="45351d59a283198f" providerId="LiveId" clId="{33DC3F03-38FA-4425-9562-16514F59BD5E}" dt="2022-02-07T17:37:48.685" v="525" actId="14100"/>
          <ac:picMkLst>
            <pc:docMk/>
            <pc:sldMk cId="2536002159" sldId="391"/>
            <ac:picMk id="7" creationId="{134BD160-C939-4DFB-849E-C8EC2E165497}"/>
          </ac:picMkLst>
        </pc:picChg>
      </pc:sldChg>
      <pc:sldChg chg="addSp delSp modSp mod">
        <pc:chgData name="Lisa Kitinoja" userId="45351d59a283198f" providerId="LiveId" clId="{33DC3F03-38FA-4425-9562-16514F59BD5E}" dt="2022-02-07T17:38:07.557" v="536" actId="27636"/>
        <pc:sldMkLst>
          <pc:docMk/>
          <pc:sldMk cId="3718843893" sldId="392"/>
        </pc:sldMkLst>
        <pc:spChg chg="mod">
          <ac:chgData name="Lisa Kitinoja" userId="45351d59a283198f" providerId="LiveId" clId="{33DC3F03-38FA-4425-9562-16514F59BD5E}" dt="2022-02-07T17:38:07.557" v="536" actId="27636"/>
          <ac:spMkLst>
            <pc:docMk/>
            <pc:sldMk cId="3718843893" sldId="392"/>
            <ac:spMk id="3" creationId="{00000000-0000-0000-0000-000000000000}"/>
          </ac:spMkLst>
        </pc:spChg>
        <pc:spChg chg="mod">
          <ac:chgData name="Lisa Kitinoja" userId="45351d59a283198f" providerId="LiveId" clId="{33DC3F03-38FA-4425-9562-16514F59BD5E}" dt="2022-02-07T17:37:59.502" v="532" actId="20577"/>
          <ac:spMkLst>
            <pc:docMk/>
            <pc:sldMk cId="3718843893" sldId="392"/>
            <ac:spMk id="8" creationId="{00000000-0000-0000-0000-000000000000}"/>
          </ac:spMkLst>
        </pc:spChg>
        <pc:picChg chg="del">
          <ac:chgData name="Lisa Kitinoja" userId="45351d59a283198f" providerId="LiveId" clId="{33DC3F03-38FA-4425-9562-16514F59BD5E}" dt="2022-02-06T20:53:00.423" v="169" actId="478"/>
          <ac:picMkLst>
            <pc:docMk/>
            <pc:sldMk cId="3718843893" sldId="392"/>
            <ac:picMk id="5" creationId="{00000000-0000-0000-0000-000000000000}"/>
          </ac:picMkLst>
        </pc:picChg>
        <pc:picChg chg="del">
          <ac:chgData name="Lisa Kitinoja" userId="45351d59a283198f" providerId="LiveId" clId="{33DC3F03-38FA-4425-9562-16514F59BD5E}" dt="2022-02-06T20:52:56.422" v="166" actId="478"/>
          <ac:picMkLst>
            <pc:docMk/>
            <pc:sldMk cId="3718843893" sldId="392"/>
            <ac:picMk id="6" creationId="{00000000-0000-0000-0000-000000000000}"/>
          </ac:picMkLst>
        </pc:picChg>
        <pc:picChg chg="add mod">
          <ac:chgData name="Lisa Kitinoja" userId="45351d59a283198f" providerId="LiveId" clId="{33DC3F03-38FA-4425-9562-16514F59BD5E}" dt="2022-02-07T17:38:04.582" v="534" actId="14100"/>
          <ac:picMkLst>
            <pc:docMk/>
            <pc:sldMk cId="3718843893" sldId="392"/>
            <ac:picMk id="10" creationId="{421ABB01-144B-4975-9627-73A4424474C0}"/>
          </ac:picMkLst>
        </pc:picChg>
      </pc:sldChg>
      <pc:sldChg chg="addSp delSp modSp mod">
        <pc:chgData name="Lisa Kitinoja" userId="45351d59a283198f" providerId="LiveId" clId="{33DC3F03-38FA-4425-9562-16514F59BD5E}" dt="2022-02-07T17:38:16.198" v="542" actId="20577"/>
        <pc:sldMkLst>
          <pc:docMk/>
          <pc:sldMk cId="2213494736" sldId="393"/>
        </pc:sldMkLst>
        <pc:spChg chg="mod">
          <ac:chgData name="Lisa Kitinoja" userId="45351d59a283198f" providerId="LiveId" clId="{33DC3F03-38FA-4425-9562-16514F59BD5E}" dt="2022-02-07T17:38:16.198" v="542" actId="20577"/>
          <ac:spMkLst>
            <pc:docMk/>
            <pc:sldMk cId="2213494736" sldId="393"/>
            <ac:spMk id="8" creationId="{00000000-0000-0000-0000-000000000000}"/>
          </ac:spMkLst>
        </pc:spChg>
        <pc:picChg chg="del">
          <ac:chgData name="Lisa Kitinoja" userId="45351d59a283198f" providerId="LiveId" clId="{33DC3F03-38FA-4425-9562-16514F59BD5E}" dt="2022-02-06T20:53:02.573" v="170" actId="478"/>
          <ac:picMkLst>
            <pc:docMk/>
            <pc:sldMk cId="2213494736" sldId="393"/>
            <ac:picMk id="5" creationId="{00000000-0000-0000-0000-000000000000}"/>
          </ac:picMkLst>
        </pc:picChg>
        <pc:picChg chg="del">
          <ac:chgData name="Lisa Kitinoja" userId="45351d59a283198f" providerId="LiveId" clId="{33DC3F03-38FA-4425-9562-16514F59BD5E}" dt="2022-02-06T20:53:03.745" v="171" actId="478"/>
          <ac:picMkLst>
            <pc:docMk/>
            <pc:sldMk cId="2213494736" sldId="393"/>
            <ac:picMk id="6" creationId="{00000000-0000-0000-0000-000000000000}"/>
          </ac:picMkLst>
        </pc:picChg>
        <pc:picChg chg="add mod">
          <ac:chgData name="Lisa Kitinoja" userId="45351d59a283198f" providerId="LiveId" clId="{33DC3F03-38FA-4425-9562-16514F59BD5E}" dt="2022-02-07T17:38:12.512" v="537"/>
          <ac:picMkLst>
            <pc:docMk/>
            <pc:sldMk cId="2213494736" sldId="393"/>
            <ac:picMk id="11" creationId="{5B8C6A24-F5CF-4BE3-BB6E-856CAAEDF021}"/>
          </ac:picMkLst>
        </pc:picChg>
      </pc:sldChg>
      <pc:sldChg chg="addSp delSp modSp mod">
        <pc:chgData name="Lisa Kitinoja" userId="45351d59a283198f" providerId="LiveId" clId="{33DC3F03-38FA-4425-9562-16514F59BD5E}" dt="2022-02-07T17:38:24.658" v="548"/>
        <pc:sldMkLst>
          <pc:docMk/>
          <pc:sldMk cId="1942797910" sldId="394"/>
        </pc:sldMkLst>
        <pc:spChg chg="mod">
          <ac:chgData name="Lisa Kitinoja" userId="45351d59a283198f" providerId="LiveId" clId="{33DC3F03-38FA-4425-9562-16514F59BD5E}" dt="2022-02-07T17:38:21.915" v="547" actId="20577"/>
          <ac:spMkLst>
            <pc:docMk/>
            <pc:sldMk cId="1942797910" sldId="394"/>
            <ac:spMk id="8" creationId="{00000000-0000-0000-0000-000000000000}"/>
          </ac:spMkLst>
        </pc:spChg>
        <pc:picChg chg="del">
          <ac:chgData name="Lisa Kitinoja" userId="45351d59a283198f" providerId="LiveId" clId="{33DC3F03-38FA-4425-9562-16514F59BD5E}" dt="2022-02-06T20:53:14.592" v="177" actId="478"/>
          <ac:picMkLst>
            <pc:docMk/>
            <pc:sldMk cId="1942797910" sldId="394"/>
            <ac:picMk id="5" creationId="{00000000-0000-0000-0000-000000000000}"/>
          </ac:picMkLst>
        </pc:picChg>
        <pc:picChg chg="del">
          <ac:chgData name="Lisa Kitinoja" userId="45351d59a283198f" providerId="LiveId" clId="{33DC3F03-38FA-4425-9562-16514F59BD5E}" dt="2022-02-06T20:53:08.029" v="174" actId="478"/>
          <ac:picMkLst>
            <pc:docMk/>
            <pc:sldMk cId="1942797910" sldId="394"/>
            <ac:picMk id="6" creationId="{00000000-0000-0000-0000-000000000000}"/>
          </ac:picMkLst>
        </pc:picChg>
        <pc:picChg chg="add mod">
          <ac:chgData name="Lisa Kitinoja" userId="45351d59a283198f" providerId="LiveId" clId="{33DC3F03-38FA-4425-9562-16514F59BD5E}" dt="2022-02-07T17:38:24.658" v="548"/>
          <ac:picMkLst>
            <pc:docMk/>
            <pc:sldMk cId="1942797910" sldId="394"/>
            <ac:picMk id="7" creationId="{03607506-BC3F-4A6E-B884-83E02824520B}"/>
          </ac:picMkLst>
        </pc:picChg>
      </pc:sldChg>
      <pc:sldChg chg="addSp delSp modSp mod">
        <pc:chgData name="Lisa Kitinoja" userId="45351d59a283198f" providerId="LiveId" clId="{33DC3F03-38FA-4425-9562-16514F59BD5E}" dt="2022-02-07T17:38:32.621" v="554" actId="20577"/>
        <pc:sldMkLst>
          <pc:docMk/>
          <pc:sldMk cId="2108858217" sldId="395"/>
        </pc:sldMkLst>
        <pc:spChg chg="mod">
          <ac:chgData name="Lisa Kitinoja" userId="45351d59a283198f" providerId="LiveId" clId="{33DC3F03-38FA-4425-9562-16514F59BD5E}" dt="2022-02-07T17:38:32.621" v="554" actId="20577"/>
          <ac:spMkLst>
            <pc:docMk/>
            <pc:sldMk cId="2108858217" sldId="395"/>
            <ac:spMk id="8" creationId="{00000000-0000-0000-0000-000000000000}"/>
          </ac:spMkLst>
        </pc:spChg>
        <pc:picChg chg="del">
          <ac:chgData name="Lisa Kitinoja" userId="45351d59a283198f" providerId="LiveId" clId="{33DC3F03-38FA-4425-9562-16514F59BD5E}" dt="2022-02-06T20:53:16.476" v="178" actId="478"/>
          <ac:picMkLst>
            <pc:docMk/>
            <pc:sldMk cId="2108858217" sldId="395"/>
            <ac:picMk id="5" creationId="{00000000-0000-0000-0000-000000000000}"/>
          </ac:picMkLst>
        </pc:picChg>
        <pc:picChg chg="del">
          <ac:chgData name="Lisa Kitinoja" userId="45351d59a283198f" providerId="LiveId" clId="{33DC3F03-38FA-4425-9562-16514F59BD5E}" dt="2022-02-06T20:53:17.554" v="179" actId="478"/>
          <ac:picMkLst>
            <pc:docMk/>
            <pc:sldMk cId="2108858217" sldId="395"/>
            <ac:picMk id="6" creationId="{00000000-0000-0000-0000-000000000000}"/>
          </ac:picMkLst>
        </pc:picChg>
        <pc:picChg chg="add mod">
          <ac:chgData name="Lisa Kitinoja" userId="45351d59a283198f" providerId="LiveId" clId="{33DC3F03-38FA-4425-9562-16514F59BD5E}" dt="2022-02-07T17:38:28.856" v="549"/>
          <ac:picMkLst>
            <pc:docMk/>
            <pc:sldMk cId="2108858217" sldId="395"/>
            <ac:picMk id="6" creationId="{AE18A372-F5F5-4979-AA6C-FEF00C4D0232}"/>
          </ac:picMkLst>
        </pc:picChg>
      </pc:sldChg>
      <pc:sldChg chg="addSp delSp modSp mod">
        <pc:chgData name="Lisa Kitinoja" userId="45351d59a283198f" providerId="LiveId" clId="{33DC3F03-38FA-4425-9562-16514F59BD5E}" dt="2022-02-07T17:38:38.364" v="560"/>
        <pc:sldMkLst>
          <pc:docMk/>
          <pc:sldMk cId="1165545069" sldId="396"/>
        </pc:sldMkLst>
        <pc:spChg chg="mod">
          <ac:chgData name="Lisa Kitinoja" userId="45351d59a283198f" providerId="LiveId" clId="{33DC3F03-38FA-4425-9562-16514F59BD5E}" dt="2022-02-07T17:38:36.411" v="559" actId="20577"/>
          <ac:spMkLst>
            <pc:docMk/>
            <pc:sldMk cId="1165545069" sldId="396"/>
            <ac:spMk id="8" creationId="{00000000-0000-0000-0000-000000000000}"/>
          </ac:spMkLst>
        </pc:spChg>
        <pc:picChg chg="del">
          <ac:chgData name="Lisa Kitinoja" userId="45351d59a283198f" providerId="LiveId" clId="{33DC3F03-38FA-4425-9562-16514F59BD5E}" dt="2022-02-06T20:53:25.044" v="185" actId="478"/>
          <ac:picMkLst>
            <pc:docMk/>
            <pc:sldMk cId="1165545069" sldId="396"/>
            <ac:picMk id="5" creationId="{00000000-0000-0000-0000-000000000000}"/>
          </ac:picMkLst>
        </pc:picChg>
        <pc:picChg chg="del">
          <ac:chgData name="Lisa Kitinoja" userId="45351d59a283198f" providerId="LiveId" clId="{33DC3F03-38FA-4425-9562-16514F59BD5E}" dt="2022-02-06T20:53:21.213" v="182" actId="478"/>
          <ac:picMkLst>
            <pc:docMk/>
            <pc:sldMk cId="1165545069" sldId="396"/>
            <ac:picMk id="6" creationId="{00000000-0000-0000-0000-000000000000}"/>
          </ac:picMkLst>
        </pc:picChg>
        <pc:picChg chg="add mod">
          <ac:chgData name="Lisa Kitinoja" userId="45351d59a283198f" providerId="LiveId" clId="{33DC3F03-38FA-4425-9562-16514F59BD5E}" dt="2022-02-07T17:38:38.364" v="560"/>
          <ac:picMkLst>
            <pc:docMk/>
            <pc:sldMk cId="1165545069" sldId="396"/>
            <ac:picMk id="6" creationId="{E1EA675C-3C50-4B12-8925-0FEE27ACD0B9}"/>
          </ac:picMkLst>
        </pc:picChg>
      </pc:sldChg>
      <pc:sldChg chg="addSp delSp modSp mod">
        <pc:chgData name="Lisa Kitinoja" userId="45351d59a283198f" providerId="LiveId" clId="{33DC3F03-38FA-4425-9562-16514F59BD5E}" dt="2022-02-07T17:38:54.084" v="568" actId="1076"/>
        <pc:sldMkLst>
          <pc:docMk/>
          <pc:sldMk cId="3259939853" sldId="397"/>
        </pc:sldMkLst>
        <pc:spChg chg="mod">
          <ac:chgData name="Lisa Kitinoja" userId="45351d59a283198f" providerId="LiveId" clId="{33DC3F03-38FA-4425-9562-16514F59BD5E}" dt="2022-02-07T17:38:54.084" v="568" actId="1076"/>
          <ac:spMkLst>
            <pc:docMk/>
            <pc:sldMk cId="3259939853" sldId="397"/>
            <ac:spMk id="3" creationId="{00000000-0000-0000-0000-000000000000}"/>
          </ac:spMkLst>
        </pc:spChg>
        <pc:spChg chg="mod">
          <ac:chgData name="Lisa Kitinoja" userId="45351d59a283198f" providerId="LiveId" clId="{33DC3F03-38FA-4425-9562-16514F59BD5E}" dt="2022-02-07T17:38:45.276" v="566" actId="20577"/>
          <ac:spMkLst>
            <pc:docMk/>
            <pc:sldMk cId="3259939853" sldId="397"/>
            <ac:spMk id="8" creationId="{00000000-0000-0000-0000-000000000000}"/>
          </ac:spMkLst>
        </pc:spChg>
        <pc:picChg chg="del">
          <ac:chgData name="Lisa Kitinoja" userId="45351d59a283198f" providerId="LiveId" clId="{33DC3F03-38FA-4425-9562-16514F59BD5E}" dt="2022-02-06T20:53:26.691" v="186" actId="478"/>
          <ac:picMkLst>
            <pc:docMk/>
            <pc:sldMk cId="3259939853" sldId="397"/>
            <ac:picMk id="5" creationId="{00000000-0000-0000-0000-000000000000}"/>
          </ac:picMkLst>
        </pc:picChg>
        <pc:picChg chg="del">
          <ac:chgData name="Lisa Kitinoja" userId="45351d59a283198f" providerId="LiveId" clId="{33DC3F03-38FA-4425-9562-16514F59BD5E}" dt="2022-02-06T20:53:27.649" v="187" actId="478"/>
          <ac:picMkLst>
            <pc:docMk/>
            <pc:sldMk cId="3259939853" sldId="397"/>
            <ac:picMk id="6" creationId="{00000000-0000-0000-0000-000000000000}"/>
          </ac:picMkLst>
        </pc:picChg>
        <pc:picChg chg="add mod">
          <ac:chgData name="Lisa Kitinoja" userId="45351d59a283198f" providerId="LiveId" clId="{33DC3F03-38FA-4425-9562-16514F59BD5E}" dt="2022-02-07T17:38:40.657" v="561"/>
          <ac:picMkLst>
            <pc:docMk/>
            <pc:sldMk cId="3259939853" sldId="397"/>
            <ac:picMk id="7" creationId="{FA02D619-BEED-4364-90EE-4C35F3FBD045}"/>
          </ac:picMkLst>
        </pc:picChg>
        <pc:picChg chg="mod">
          <ac:chgData name="Lisa Kitinoja" userId="45351d59a283198f" providerId="LiveId" clId="{33DC3F03-38FA-4425-9562-16514F59BD5E}" dt="2022-02-07T17:38:48.878" v="567" actId="1076"/>
          <ac:picMkLst>
            <pc:docMk/>
            <pc:sldMk cId="3259939853" sldId="397"/>
            <ac:picMk id="9" creationId="{00000000-0000-0000-0000-000000000000}"/>
          </ac:picMkLst>
        </pc:picChg>
      </pc:sldChg>
      <pc:sldChg chg="addSp delSp modSp mod">
        <pc:chgData name="Lisa Kitinoja" userId="45351d59a283198f" providerId="LiveId" clId="{33DC3F03-38FA-4425-9562-16514F59BD5E}" dt="2022-02-08T16:35:18.686" v="813" actId="20577"/>
        <pc:sldMkLst>
          <pc:docMk/>
          <pc:sldMk cId="3210451586" sldId="398"/>
        </pc:sldMkLst>
        <pc:spChg chg="mod">
          <ac:chgData name="Lisa Kitinoja" userId="45351d59a283198f" providerId="LiveId" clId="{33DC3F03-38FA-4425-9562-16514F59BD5E}" dt="2022-02-08T16:35:18.686" v="813" actId="20577"/>
          <ac:spMkLst>
            <pc:docMk/>
            <pc:sldMk cId="3210451586" sldId="398"/>
            <ac:spMk id="3" creationId="{00000000-0000-0000-0000-000000000000}"/>
          </ac:spMkLst>
        </pc:spChg>
        <pc:spChg chg="mod">
          <ac:chgData name="Lisa Kitinoja" userId="45351d59a283198f" providerId="LiveId" clId="{33DC3F03-38FA-4425-9562-16514F59BD5E}" dt="2022-02-07T17:39:10.084" v="569" actId="1076"/>
          <ac:spMkLst>
            <pc:docMk/>
            <pc:sldMk cId="3210451586" sldId="398"/>
            <ac:spMk id="7" creationId="{00000000-0000-0000-0000-000000000000}"/>
          </ac:spMkLst>
        </pc:spChg>
        <pc:spChg chg="mod">
          <ac:chgData name="Lisa Kitinoja" userId="45351d59a283198f" providerId="LiveId" clId="{33DC3F03-38FA-4425-9562-16514F59BD5E}" dt="2022-02-07T17:39:17.526" v="576" actId="20577"/>
          <ac:spMkLst>
            <pc:docMk/>
            <pc:sldMk cId="3210451586" sldId="398"/>
            <ac:spMk id="8" creationId="{00000000-0000-0000-0000-000000000000}"/>
          </ac:spMkLst>
        </pc:spChg>
        <pc:picChg chg="del">
          <ac:chgData name="Lisa Kitinoja" userId="45351d59a283198f" providerId="LiveId" clId="{33DC3F03-38FA-4425-9562-16514F59BD5E}" dt="2022-02-06T20:53:36.108" v="193" actId="478"/>
          <ac:picMkLst>
            <pc:docMk/>
            <pc:sldMk cId="3210451586" sldId="398"/>
            <ac:picMk id="5" creationId="{00000000-0000-0000-0000-000000000000}"/>
          </ac:picMkLst>
        </pc:picChg>
        <pc:picChg chg="del">
          <ac:chgData name="Lisa Kitinoja" userId="45351d59a283198f" providerId="LiveId" clId="{33DC3F03-38FA-4425-9562-16514F59BD5E}" dt="2022-02-06T20:53:32.607" v="190" actId="478"/>
          <ac:picMkLst>
            <pc:docMk/>
            <pc:sldMk cId="3210451586" sldId="398"/>
            <ac:picMk id="6" creationId="{00000000-0000-0000-0000-000000000000}"/>
          </ac:picMkLst>
        </pc:picChg>
        <pc:picChg chg="mod">
          <ac:chgData name="Lisa Kitinoja" userId="45351d59a283198f" providerId="LiveId" clId="{33DC3F03-38FA-4425-9562-16514F59BD5E}" dt="2022-02-07T17:39:12.564" v="570" actId="1076"/>
          <ac:picMkLst>
            <pc:docMk/>
            <pc:sldMk cId="3210451586" sldId="398"/>
            <ac:picMk id="9" creationId="{00000000-0000-0000-0000-000000000000}"/>
          </ac:picMkLst>
        </pc:picChg>
        <pc:picChg chg="add mod">
          <ac:chgData name="Lisa Kitinoja" userId="45351d59a283198f" providerId="LiveId" clId="{33DC3F03-38FA-4425-9562-16514F59BD5E}" dt="2022-02-07T17:39:14.054" v="571"/>
          <ac:picMkLst>
            <pc:docMk/>
            <pc:sldMk cId="3210451586" sldId="398"/>
            <ac:picMk id="10" creationId="{6CCD520E-0D75-4AAF-B78D-5598C4153B24}"/>
          </ac:picMkLst>
        </pc:picChg>
      </pc:sldChg>
      <pc:sldChg chg="addSp delSp modSp mod">
        <pc:chgData name="Lisa Kitinoja" userId="45351d59a283198f" providerId="LiveId" clId="{33DC3F03-38FA-4425-9562-16514F59BD5E}" dt="2022-02-07T17:39:38.255" v="598" actId="14100"/>
        <pc:sldMkLst>
          <pc:docMk/>
          <pc:sldMk cId="2437869423" sldId="399"/>
        </pc:sldMkLst>
        <pc:spChg chg="mod">
          <ac:chgData name="Lisa Kitinoja" userId="45351d59a283198f" providerId="LiveId" clId="{33DC3F03-38FA-4425-9562-16514F59BD5E}" dt="2022-02-07T17:39:32.676" v="596" actId="20577"/>
          <ac:spMkLst>
            <pc:docMk/>
            <pc:sldMk cId="2437869423" sldId="399"/>
            <ac:spMk id="8" creationId="{00000000-0000-0000-0000-000000000000}"/>
          </ac:spMkLst>
        </pc:spChg>
        <pc:picChg chg="del">
          <ac:chgData name="Lisa Kitinoja" userId="45351d59a283198f" providerId="LiveId" clId="{33DC3F03-38FA-4425-9562-16514F59BD5E}" dt="2022-02-06T20:53:37.686" v="194" actId="478"/>
          <ac:picMkLst>
            <pc:docMk/>
            <pc:sldMk cId="2437869423" sldId="399"/>
            <ac:picMk id="5" creationId="{00000000-0000-0000-0000-000000000000}"/>
          </ac:picMkLst>
        </pc:picChg>
        <pc:picChg chg="del">
          <ac:chgData name="Lisa Kitinoja" userId="45351d59a283198f" providerId="LiveId" clId="{33DC3F03-38FA-4425-9562-16514F59BD5E}" dt="2022-02-06T20:53:38.830" v="195" actId="478"/>
          <ac:picMkLst>
            <pc:docMk/>
            <pc:sldMk cId="2437869423" sldId="399"/>
            <ac:picMk id="6" creationId="{00000000-0000-0000-0000-000000000000}"/>
          </ac:picMkLst>
        </pc:picChg>
        <pc:picChg chg="add mod">
          <ac:chgData name="Lisa Kitinoja" userId="45351d59a283198f" providerId="LiveId" clId="{33DC3F03-38FA-4425-9562-16514F59BD5E}" dt="2022-02-07T17:39:38.255" v="598" actId="14100"/>
          <ac:picMkLst>
            <pc:docMk/>
            <pc:sldMk cId="2437869423" sldId="399"/>
            <ac:picMk id="6" creationId="{28EFD4A8-1D7A-49D3-A615-B9DFAB398BB3}"/>
          </ac:picMkLst>
        </pc:picChg>
      </pc:sldChg>
      <pc:sldChg chg="addSp delSp modSp mod">
        <pc:chgData name="Lisa Kitinoja" userId="45351d59a283198f" providerId="LiveId" clId="{33DC3F03-38FA-4425-9562-16514F59BD5E}" dt="2022-02-07T17:40:02.582" v="607" actId="20577"/>
        <pc:sldMkLst>
          <pc:docMk/>
          <pc:sldMk cId="1453181529" sldId="400"/>
        </pc:sldMkLst>
        <pc:spChg chg="mod">
          <ac:chgData name="Lisa Kitinoja" userId="45351d59a283198f" providerId="LiveId" clId="{33DC3F03-38FA-4425-9562-16514F59BD5E}" dt="2022-02-07T17:39:58.055" v="602" actId="1076"/>
          <ac:spMkLst>
            <pc:docMk/>
            <pc:sldMk cId="1453181529" sldId="400"/>
            <ac:spMk id="3" creationId="{00000000-0000-0000-0000-000000000000}"/>
          </ac:spMkLst>
        </pc:spChg>
        <pc:spChg chg="mod">
          <ac:chgData name="Lisa Kitinoja" userId="45351d59a283198f" providerId="LiveId" clId="{33DC3F03-38FA-4425-9562-16514F59BD5E}" dt="2022-02-07T17:40:02.582" v="607" actId="20577"/>
          <ac:spMkLst>
            <pc:docMk/>
            <pc:sldMk cId="1453181529" sldId="400"/>
            <ac:spMk id="8" creationId="{00000000-0000-0000-0000-000000000000}"/>
          </ac:spMkLst>
        </pc:spChg>
        <pc:picChg chg="del">
          <ac:chgData name="Lisa Kitinoja" userId="45351d59a283198f" providerId="LiveId" clId="{33DC3F03-38FA-4425-9562-16514F59BD5E}" dt="2022-02-06T20:53:48.274" v="203" actId="478"/>
          <ac:picMkLst>
            <pc:docMk/>
            <pc:sldMk cId="1453181529" sldId="400"/>
            <ac:picMk id="5" creationId="{00000000-0000-0000-0000-000000000000}"/>
          </ac:picMkLst>
        </pc:picChg>
        <pc:picChg chg="del">
          <ac:chgData name="Lisa Kitinoja" userId="45351d59a283198f" providerId="LiveId" clId="{33DC3F03-38FA-4425-9562-16514F59BD5E}" dt="2022-02-06T20:53:42.764" v="198" actId="478"/>
          <ac:picMkLst>
            <pc:docMk/>
            <pc:sldMk cId="1453181529" sldId="400"/>
            <ac:picMk id="6" creationId="{00000000-0000-0000-0000-000000000000}"/>
          </ac:picMkLst>
        </pc:picChg>
        <pc:picChg chg="add mod">
          <ac:chgData name="Lisa Kitinoja" userId="45351d59a283198f" providerId="LiveId" clId="{33DC3F03-38FA-4425-9562-16514F59BD5E}" dt="2022-02-07T17:39:52.463" v="601"/>
          <ac:picMkLst>
            <pc:docMk/>
            <pc:sldMk cId="1453181529" sldId="400"/>
            <ac:picMk id="6" creationId="{45FAD101-7F1D-4A4B-ABF9-5B31280C1C14}"/>
          </ac:picMkLst>
        </pc:picChg>
      </pc:sldChg>
      <pc:sldChg chg="addSp delSp modSp mod">
        <pc:chgData name="Lisa Kitinoja" userId="45351d59a283198f" providerId="LiveId" clId="{33DC3F03-38FA-4425-9562-16514F59BD5E}" dt="2022-02-07T17:40:11.410" v="613"/>
        <pc:sldMkLst>
          <pc:docMk/>
          <pc:sldMk cId="2587083204" sldId="401"/>
        </pc:sldMkLst>
        <pc:spChg chg="mod">
          <ac:chgData name="Lisa Kitinoja" userId="45351d59a283198f" providerId="LiveId" clId="{33DC3F03-38FA-4425-9562-16514F59BD5E}" dt="2022-02-07T17:40:08.735" v="612" actId="20577"/>
          <ac:spMkLst>
            <pc:docMk/>
            <pc:sldMk cId="2587083204" sldId="401"/>
            <ac:spMk id="8" creationId="{00000000-0000-0000-0000-000000000000}"/>
          </ac:spMkLst>
        </pc:spChg>
        <pc:picChg chg="del">
          <ac:chgData name="Lisa Kitinoja" userId="45351d59a283198f" providerId="LiveId" clId="{33DC3F03-38FA-4425-9562-16514F59BD5E}" dt="2022-02-06T20:53:49.865" v="204" actId="478"/>
          <ac:picMkLst>
            <pc:docMk/>
            <pc:sldMk cId="2587083204" sldId="401"/>
            <ac:picMk id="5" creationId="{00000000-0000-0000-0000-000000000000}"/>
          </ac:picMkLst>
        </pc:picChg>
        <pc:picChg chg="del">
          <ac:chgData name="Lisa Kitinoja" userId="45351d59a283198f" providerId="LiveId" clId="{33DC3F03-38FA-4425-9562-16514F59BD5E}" dt="2022-02-06T20:53:51.023" v="205" actId="478"/>
          <ac:picMkLst>
            <pc:docMk/>
            <pc:sldMk cId="2587083204" sldId="401"/>
            <ac:picMk id="6" creationId="{00000000-0000-0000-0000-000000000000}"/>
          </ac:picMkLst>
        </pc:picChg>
        <pc:picChg chg="add mod">
          <ac:chgData name="Lisa Kitinoja" userId="45351d59a283198f" providerId="LiveId" clId="{33DC3F03-38FA-4425-9562-16514F59BD5E}" dt="2022-02-07T17:40:11.410" v="613"/>
          <ac:picMkLst>
            <pc:docMk/>
            <pc:sldMk cId="2587083204" sldId="401"/>
            <ac:picMk id="6" creationId="{19AC8F97-DA59-4953-976E-859F3DF11837}"/>
          </ac:picMkLst>
        </pc:picChg>
      </pc:sldChg>
      <pc:sldChg chg="addSp delSp modSp mod">
        <pc:chgData name="Lisa Kitinoja" userId="45351d59a283198f" providerId="LiveId" clId="{33DC3F03-38FA-4425-9562-16514F59BD5E}" dt="2022-02-07T17:40:29.411" v="621" actId="14100"/>
        <pc:sldMkLst>
          <pc:docMk/>
          <pc:sldMk cId="1801215994" sldId="402"/>
        </pc:sldMkLst>
        <pc:spChg chg="mod">
          <ac:chgData name="Lisa Kitinoja" userId="45351d59a283198f" providerId="LiveId" clId="{33DC3F03-38FA-4425-9562-16514F59BD5E}" dt="2022-02-07T17:40:21.003" v="615" actId="1076"/>
          <ac:spMkLst>
            <pc:docMk/>
            <pc:sldMk cId="1801215994" sldId="402"/>
            <ac:spMk id="3" creationId="{00000000-0000-0000-0000-000000000000}"/>
          </ac:spMkLst>
        </pc:spChg>
        <pc:spChg chg="mod">
          <ac:chgData name="Lisa Kitinoja" userId="45351d59a283198f" providerId="LiveId" clId="{33DC3F03-38FA-4425-9562-16514F59BD5E}" dt="2022-02-07T17:40:24.932" v="620" actId="20577"/>
          <ac:spMkLst>
            <pc:docMk/>
            <pc:sldMk cId="1801215994" sldId="402"/>
            <ac:spMk id="8" creationId="{00000000-0000-0000-0000-000000000000}"/>
          </ac:spMkLst>
        </pc:spChg>
        <pc:picChg chg="del">
          <ac:chgData name="Lisa Kitinoja" userId="45351d59a283198f" providerId="LiveId" clId="{33DC3F03-38FA-4425-9562-16514F59BD5E}" dt="2022-02-06T20:53:59.415" v="211" actId="478"/>
          <ac:picMkLst>
            <pc:docMk/>
            <pc:sldMk cId="1801215994" sldId="402"/>
            <ac:picMk id="5" creationId="{00000000-0000-0000-0000-000000000000}"/>
          </ac:picMkLst>
        </pc:picChg>
        <pc:picChg chg="del">
          <ac:chgData name="Lisa Kitinoja" userId="45351d59a283198f" providerId="LiveId" clId="{33DC3F03-38FA-4425-9562-16514F59BD5E}" dt="2022-02-06T20:53:55.603" v="208" actId="478"/>
          <ac:picMkLst>
            <pc:docMk/>
            <pc:sldMk cId="1801215994" sldId="402"/>
            <ac:picMk id="6" creationId="{00000000-0000-0000-0000-000000000000}"/>
          </ac:picMkLst>
        </pc:picChg>
        <pc:picChg chg="add mod">
          <ac:chgData name="Lisa Kitinoja" userId="45351d59a283198f" providerId="LiveId" clId="{33DC3F03-38FA-4425-9562-16514F59BD5E}" dt="2022-02-07T17:40:29.411" v="621" actId="14100"/>
          <ac:picMkLst>
            <pc:docMk/>
            <pc:sldMk cId="1801215994" sldId="402"/>
            <ac:picMk id="6" creationId="{13CDA26C-4BD6-49AA-82F7-EA0A3CBCF122}"/>
          </ac:picMkLst>
        </pc:picChg>
      </pc:sldChg>
      <pc:sldChg chg="addSp delSp modSp mod">
        <pc:chgData name="Lisa Kitinoja" userId="45351d59a283198f" providerId="LiveId" clId="{33DC3F03-38FA-4425-9562-16514F59BD5E}" dt="2022-02-07T17:40:47.557" v="631" actId="27636"/>
        <pc:sldMkLst>
          <pc:docMk/>
          <pc:sldMk cId="2545722529" sldId="403"/>
        </pc:sldMkLst>
        <pc:spChg chg="mod">
          <ac:chgData name="Lisa Kitinoja" userId="45351d59a283198f" providerId="LiveId" clId="{33DC3F03-38FA-4425-9562-16514F59BD5E}" dt="2022-02-07T17:40:47.557" v="631" actId="27636"/>
          <ac:spMkLst>
            <pc:docMk/>
            <pc:sldMk cId="2545722529" sldId="403"/>
            <ac:spMk id="3" creationId="{00000000-0000-0000-0000-000000000000}"/>
          </ac:spMkLst>
        </pc:spChg>
        <pc:spChg chg="mod">
          <ac:chgData name="Lisa Kitinoja" userId="45351d59a283198f" providerId="LiveId" clId="{33DC3F03-38FA-4425-9562-16514F59BD5E}" dt="2022-02-07T17:40:36.253" v="626" actId="20577"/>
          <ac:spMkLst>
            <pc:docMk/>
            <pc:sldMk cId="2545722529" sldId="403"/>
            <ac:spMk id="8" creationId="{00000000-0000-0000-0000-000000000000}"/>
          </ac:spMkLst>
        </pc:spChg>
        <pc:picChg chg="del">
          <ac:chgData name="Lisa Kitinoja" userId="45351d59a283198f" providerId="LiveId" clId="{33DC3F03-38FA-4425-9562-16514F59BD5E}" dt="2022-02-06T20:54:01.138" v="212" actId="478"/>
          <ac:picMkLst>
            <pc:docMk/>
            <pc:sldMk cId="2545722529" sldId="403"/>
            <ac:picMk id="5" creationId="{00000000-0000-0000-0000-000000000000}"/>
          </ac:picMkLst>
        </pc:picChg>
        <pc:picChg chg="del">
          <ac:chgData name="Lisa Kitinoja" userId="45351d59a283198f" providerId="LiveId" clId="{33DC3F03-38FA-4425-9562-16514F59BD5E}" dt="2022-02-06T20:54:02.011" v="213" actId="478"/>
          <ac:picMkLst>
            <pc:docMk/>
            <pc:sldMk cId="2545722529" sldId="403"/>
            <ac:picMk id="6" creationId="{00000000-0000-0000-0000-000000000000}"/>
          </ac:picMkLst>
        </pc:picChg>
        <pc:picChg chg="add mod">
          <ac:chgData name="Lisa Kitinoja" userId="45351d59a283198f" providerId="LiveId" clId="{33DC3F03-38FA-4425-9562-16514F59BD5E}" dt="2022-02-07T17:40:38.879" v="627"/>
          <ac:picMkLst>
            <pc:docMk/>
            <pc:sldMk cId="2545722529" sldId="403"/>
            <ac:picMk id="6" creationId="{61882EFD-B348-4F02-8FDF-5858CB2842DD}"/>
          </ac:picMkLst>
        </pc:picChg>
      </pc:sldChg>
      <pc:sldChg chg="addSp delSp modSp mod">
        <pc:chgData name="Lisa Kitinoja" userId="45351d59a283198f" providerId="LiveId" clId="{33DC3F03-38FA-4425-9562-16514F59BD5E}" dt="2022-02-07T17:40:58.950" v="638" actId="20577"/>
        <pc:sldMkLst>
          <pc:docMk/>
          <pc:sldMk cId="4144787572" sldId="404"/>
        </pc:sldMkLst>
        <pc:spChg chg="mod">
          <ac:chgData name="Lisa Kitinoja" userId="45351d59a283198f" providerId="LiveId" clId="{33DC3F03-38FA-4425-9562-16514F59BD5E}" dt="2022-02-07T17:40:54.836" v="633" actId="1076"/>
          <ac:spMkLst>
            <pc:docMk/>
            <pc:sldMk cId="4144787572" sldId="404"/>
            <ac:spMk id="3" creationId="{00000000-0000-0000-0000-000000000000}"/>
          </ac:spMkLst>
        </pc:spChg>
        <pc:spChg chg="mod">
          <ac:chgData name="Lisa Kitinoja" userId="45351d59a283198f" providerId="LiveId" clId="{33DC3F03-38FA-4425-9562-16514F59BD5E}" dt="2022-02-07T17:40:58.950" v="638" actId="20577"/>
          <ac:spMkLst>
            <pc:docMk/>
            <pc:sldMk cId="4144787572" sldId="404"/>
            <ac:spMk id="8" creationId="{00000000-0000-0000-0000-000000000000}"/>
          </ac:spMkLst>
        </pc:spChg>
        <pc:picChg chg="del">
          <ac:chgData name="Lisa Kitinoja" userId="45351d59a283198f" providerId="LiveId" clId="{33DC3F03-38FA-4425-9562-16514F59BD5E}" dt="2022-02-06T20:54:10.096" v="219" actId="478"/>
          <ac:picMkLst>
            <pc:docMk/>
            <pc:sldMk cId="4144787572" sldId="404"/>
            <ac:picMk id="5" creationId="{00000000-0000-0000-0000-000000000000}"/>
          </ac:picMkLst>
        </pc:picChg>
        <pc:picChg chg="del">
          <ac:chgData name="Lisa Kitinoja" userId="45351d59a283198f" providerId="LiveId" clId="{33DC3F03-38FA-4425-9562-16514F59BD5E}" dt="2022-02-06T20:54:06.345" v="216" actId="478"/>
          <ac:picMkLst>
            <pc:docMk/>
            <pc:sldMk cId="4144787572" sldId="404"/>
            <ac:picMk id="6" creationId="{00000000-0000-0000-0000-000000000000}"/>
          </ac:picMkLst>
        </pc:picChg>
        <pc:picChg chg="add mod">
          <ac:chgData name="Lisa Kitinoja" userId="45351d59a283198f" providerId="LiveId" clId="{33DC3F03-38FA-4425-9562-16514F59BD5E}" dt="2022-02-07T17:40:51.714" v="632"/>
          <ac:picMkLst>
            <pc:docMk/>
            <pc:sldMk cId="4144787572" sldId="404"/>
            <ac:picMk id="6" creationId="{105AFCB4-356C-4446-919C-A2BEED7AB8C8}"/>
          </ac:picMkLst>
        </pc:picChg>
      </pc:sldChg>
      <pc:sldChg chg="addSp delSp modSp mod">
        <pc:chgData name="Lisa Kitinoja" userId="45351d59a283198f" providerId="LiveId" clId="{33DC3F03-38FA-4425-9562-16514F59BD5E}" dt="2022-02-07T17:41:20.687" v="646" actId="20577"/>
        <pc:sldMkLst>
          <pc:docMk/>
          <pc:sldMk cId="1250179712" sldId="405"/>
        </pc:sldMkLst>
        <pc:spChg chg="mod">
          <ac:chgData name="Lisa Kitinoja" userId="45351d59a283198f" providerId="LiveId" clId="{33DC3F03-38FA-4425-9562-16514F59BD5E}" dt="2022-02-07T17:41:13.371" v="640" actId="1076"/>
          <ac:spMkLst>
            <pc:docMk/>
            <pc:sldMk cId="1250179712" sldId="405"/>
            <ac:spMk id="3" creationId="{00000000-0000-0000-0000-000000000000}"/>
          </ac:spMkLst>
        </pc:spChg>
        <pc:spChg chg="mod">
          <ac:chgData name="Lisa Kitinoja" userId="45351d59a283198f" providerId="LiveId" clId="{33DC3F03-38FA-4425-9562-16514F59BD5E}" dt="2022-02-07T17:41:20.687" v="646" actId="20577"/>
          <ac:spMkLst>
            <pc:docMk/>
            <pc:sldMk cId="1250179712" sldId="405"/>
            <ac:spMk id="8" creationId="{00000000-0000-0000-0000-000000000000}"/>
          </ac:spMkLst>
        </pc:spChg>
        <pc:picChg chg="del">
          <ac:chgData name="Lisa Kitinoja" userId="45351d59a283198f" providerId="LiveId" clId="{33DC3F03-38FA-4425-9562-16514F59BD5E}" dt="2022-02-06T20:54:11.670" v="220" actId="478"/>
          <ac:picMkLst>
            <pc:docMk/>
            <pc:sldMk cId="1250179712" sldId="405"/>
            <ac:picMk id="5" creationId="{00000000-0000-0000-0000-000000000000}"/>
          </ac:picMkLst>
        </pc:picChg>
        <pc:picChg chg="del">
          <ac:chgData name="Lisa Kitinoja" userId="45351d59a283198f" providerId="LiveId" clId="{33DC3F03-38FA-4425-9562-16514F59BD5E}" dt="2022-02-06T20:54:12.734" v="221" actId="478"/>
          <ac:picMkLst>
            <pc:docMk/>
            <pc:sldMk cId="1250179712" sldId="405"/>
            <ac:picMk id="6" creationId="{00000000-0000-0000-0000-000000000000}"/>
          </ac:picMkLst>
        </pc:picChg>
        <pc:picChg chg="add mod">
          <ac:chgData name="Lisa Kitinoja" userId="45351d59a283198f" providerId="LiveId" clId="{33DC3F03-38FA-4425-9562-16514F59BD5E}" dt="2022-02-07T17:41:09.947" v="639"/>
          <ac:picMkLst>
            <pc:docMk/>
            <pc:sldMk cId="1250179712" sldId="405"/>
            <ac:picMk id="7" creationId="{F1192603-D400-4998-B65E-62DBFCACAEFC}"/>
          </ac:picMkLst>
        </pc:picChg>
        <pc:picChg chg="mod">
          <ac:chgData name="Lisa Kitinoja" userId="45351d59a283198f" providerId="LiveId" clId="{33DC3F03-38FA-4425-9562-16514F59BD5E}" dt="2022-02-07T17:41:16.433" v="641" actId="1076"/>
          <ac:picMkLst>
            <pc:docMk/>
            <pc:sldMk cId="1250179712" sldId="405"/>
            <ac:picMk id="9" creationId="{00000000-0000-0000-0000-000000000000}"/>
          </ac:picMkLst>
        </pc:picChg>
      </pc:sldChg>
      <pc:sldChg chg="addSp delSp modSp mod">
        <pc:chgData name="Lisa Kitinoja" userId="45351d59a283198f" providerId="LiveId" clId="{33DC3F03-38FA-4425-9562-16514F59BD5E}" dt="2022-02-07T17:41:29.005" v="652" actId="20577"/>
        <pc:sldMkLst>
          <pc:docMk/>
          <pc:sldMk cId="133955177" sldId="406"/>
        </pc:sldMkLst>
        <pc:spChg chg="mod">
          <ac:chgData name="Lisa Kitinoja" userId="45351d59a283198f" providerId="LiveId" clId="{33DC3F03-38FA-4425-9562-16514F59BD5E}" dt="2022-02-07T17:41:29.005" v="652" actId="20577"/>
          <ac:spMkLst>
            <pc:docMk/>
            <pc:sldMk cId="133955177" sldId="406"/>
            <ac:spMk id="8" creationId="{00000000-0000-0000-0000-000000000000}"/>
          </ac:spMkLst>
        </pc:spChg>
        <pc:picChg chg="del">
          <ac:chgData name="Lisa Kitinoja" userId="45351d59a283198f" providerId="LiveId" clId="{33DC3F03-38FA-4425-9562-16514F59BD5E}" dt="2022-02-06T20:54:20.097" v="227" actId="478"/>
          <ac:picMkLst>
            <pc:docMk/>
            <pc:sldMk cId="133955177" sldId="406"/>
            <ac:picMk id="5" creationId="{00000000-0000-0000-0000-000000000000}"/>
          </ac:picMkLst>
        </pc:picChg>
        <pc:picChg chg="del">
          <ac:chgData name="Lisa Kitinoja" userId="45351d59a283198f" providerId="LiveId" clId="{33DC3F03-38FA-4425-9562-16514F59BD5E}" dt="2022-02-06T20:54:16.617" v="224" actId="478"/>
          <ac:picMkLst>
            <pc:docMk/>
            <pc:sldMk cId="133955177" sldId="406"/>
            <ac:picMk id="6" creationId="{00000000-0000-0000-0000-000000000000}"/>
          </ac:picMkLst>
        </pc:picChg>
        <pc:picChg chg="add mod">
          <ac:chgData name="Lisa Kitinoja" userId="45351d59a283198f" providerId="LiveId" clId="{33DC3F03-38FA-4425-9562-16514F59BD5E}" dt="2022-02-07T17:41:25.281" v="647"/>
          <ac:picMkLst>
            <pc:docMk/>
            <pc:sldMk cId="133955177" sldId="406"/>
            <ac:picMk id="10" creationId="{8A1286FA-FFD0-4D35-A17E-31E8BED784BC}"/>
          </ac:picMkLst>
        </pc:picChg>
      </pc:sldChg>
      <pc:sldChg chg="addSp delSp modSp mod">
        <pc:chgData name="Lisa Kitinoja" userId="45351d59a283198f" providerId="LiveId" clId="{33DC3F03-38FA-4425-9562-16514F59BD5E}" dt="2022-02-07T17:41:41.617" v="659" actId="20577"/>
        <pc:sldMkLst>
          <pc:docMk/>
          <pc:sldMk cId="1156592877" sldId="407"/>
        </pc:sldMkLst>
        <pc:spChg chg="mod">
          <ac:chgData name="Lisa Kitinoja" userId="45351d59a283198f" providerId="LiveId" clId="{33DC3F03-38FA-4425-9562-16514F59BD5E}" dt="2022-02-07T17:41:37.931" v="654" actId="1076"/>
          <ac:spMkLst>
            <pc:docMk/>
            <pc:sldMk cId="1156592877" sldId="407"/>
            <ac:spMk id="3" creationId="{00000000-0000-0000-0000-000000000000}"/>
          </ac:spMkLst>
        </pc:spChg>
        <pc:spChg chg="mod">
          <ac:chgData name="Lisa Kitinoja" userId="45351d59a283198f" providerId="LiveId" clId="{33DC3F03-38FA-4425-9562-16514F59BD5E}" dt="2022-02-07T17:41:41.617" v="659" actId="20577"/>
          <ac:spMkLst>
            <pc:docMk/>
            <pc:sldMk cId="1156592877" sldId="407"/>
            <ac:spMk id="8" creationId="{00000000-0000-0000-0000-000000000000}"/>
          </ac:spMkLst>
        </pc:spChg>
        <pc:picChg chg="del">
          <ac:chgData name="Lisa Kitinoja" userId="45351d59a283198f" providerId="LiveId" clId="{33DC3F03-38FA-4425-9562-16514F59BD5E}" dt="2022-02-06T20:54:21.551" v="228" actId="478"/>
          <ac:picMkLst>
            <pc:docMk/>
            <pc:sldMk cId="1156592877" sldId="407"/>
            <ac:picMk id="5" creationId="{00000000-0000-0000-0000-000000000000}"/>
          </ac:picMkLst>
        </pc:picChg>
        <pc:picChg chg="del">
          <ac:chgData name="Lisa Kitinoja" userId="45351d59a283198f" providerId="LiveId" clId="{33DC3F03-38FA-4425-9562-16514F59BD5E}" dt="2022-02-06T20:54:22.775" v="229" actId="478"/>
          <ac:picMkLst>
            <pc:docMk/>
            <pc:sldMk cId="1156592877" sldId="407"/>
            <ac:picMk id="6" creationId="{00000000-0000-0000-0000-000000000000}"/>
          </ac:picMkLst>
        </pc:picChg>
        <pc:picChg chg="add mod">
          <ac:chgData name="Lisa Kitinoja" userId="45351d59a283198f" providerId="LiveId" clId="{33DC3F03-38FA-4425-9562-16514F59BD5E}" dt="2022-02-07T17:41:32.641" v="653"/>
          <ac:picMkLst>
            <pc:docMk/>
            <pc:sldMk cId="1156592877" sldId="407"/>
            <ac:picMk id="6" creationId="{E0A8AA71-164E-4F3C-A7DB-E13358632673}"/>
          </ac:picMkLst>
        </pc:picChg>
      </pc:sldChg>
      <pc:sldChg chg="addSp delSp modSp mod">
        <pc:chgData name="Lisa Kitinoja" userId="45351d59a283198f" providerId="LiveId" clId="{33DC3F03-38FA-4425-9562-16514F59BD5E}" dt="2022-02-07T17:41:50.307" v="665" actId="20577"/>
        <pc:sldMkLst>
          <pc:docMk/>
          <pc:sldMk cId="2196111012" sldId="408"/>
        </pc:sldMkLst>
        <pc:spChg chg="mod">
          <ac:chgData name="Lisa Kitinoja" userId="45351d59a283198f" providerId="LiveId" clId="{33DC3F03-38FA-4425-9562-16514F59BD5E}" dt="2022-02-07T17:41:50.307" v="665" actId="20577"/>
          <ac:spMkLst>
            <pc:docMk/>
            <pc:sldMk cId="2196111012" sldId="408"/>
            <ac:spMk id="8" creationId="{00000000-0000-0000-0000-000000000000}"/>
          </ac:spMkLst>
        </pc:spChg>
        <pc:picChg chg="del">
          <ac:chgData name="Lisa Kitinoja" userId="45351d59a283198f" providerId="LiveId" clId="{33DC3F03-38FA-4425-9562-16514F59BD5E}" dt="2022-02-06T20:54:29.920" v="235" actId="478"/>
          <ac:picMkLst>
            <pc:docMk/>
            <pc:sldMk cId="2196111012" sldId="408"/>
            <ac:picMk id="5" creationId="{00000000-0000-0000-0000-000000000000}"/>
          </ac:picMkLst>
        </pc:picChg>
        <pc:picChg chg="del">
          <ac:chgData name="Lisa Kitinoja" userId="45351d59a283198f" providerId="LiveId" clId="{33DC3F03-38FA-4425-9562-16514F59BD5E}" dt="2022-02-06T20:54:26.515" v="232" actId="478"/>
          <ac:picMkLst>
            <pc:docMk/>
            <pc:sldMk cId="2196111012" sldId="408"/>
            <ac:picMk id="6" creationId="{00000000-0000-0000-0000-000000000000}"/>
          </ac:picMkLst>
        </pc:picChg>
        <pc:picChg chg="add mod">
          <ac:chgData name="Lisa Kitinoja" userId="45351d59a283198f" providerId="LiveId" clId="{33DC3F03-38FA-4425-9562-16514F59BD5E}" dt="2022-02-07T17:41:47.248" v="660"/>
          <ac:picMkLst>
            <pc:docMk/>
            <pc:sldMk cId="2196111012" sldId="408"/>
            <ac:picMk id="6" creationId="{C2FE11C3-012C-47CA-9B78-0DD035E0BCA5}"/>
          </ac:picMkLst>
        </pc:picChg>
      </pc:sldChg>
      <pc:sldChg chg="addSp delSp modSp mod">
        <pc:chgData name="Lisa Kitinoja" userId="45351d59a283198f" providerId="LiveId" clId="{33DC3F03-38FA-4425-9562-16514F59BD5E}" dt="2022-02-07T17:42:16.844" v="677" actId="14100"/>
        <pc:sldMkLst>
          <pc:docMk/>
          <pc:sldMk cId="1598765016" sldId="409"/>
        </pc:sldMkLst>
        <pc:spChg chg="mod">
          <ac:chgData name="Lisa Kitinoja" userId="45351d59a283198f" providerId="LiveId" clId="{33DC3F03-38FA-4425-9562-16514F59BD5E}" dt="2022-02-07T17:42:16.844" v="677" actId="14100"/>
          <ac:spMkLst>
            <pc:docMk/>
            <pc:sldMk cId="1598765016" sldId="409"/>
            <ac:spMk id="3" creationId="{00000000-0000-0000-0000-000000000000}"/>
          </ac:spMkLst>
        </pc:spChg>
        <pc:spChg chg="mod">
          <ac:chgData name="Lisa Kitinoja" userId="45351d59a283198f" providerId="LiveId" clId="{33DC3F03-38FA-4425-9562-16514F59BD5E}" dt="2022-02-07T17:42:02.662" v="674" actId="20577"/>
          <ac:spMkLst>
            <pc:docMk/>
            <pc:sldMk cId="1598765016" sldId="409"/>
            <ac:spMk id="8" creationId="{00000000-0000-0000-0000-000000000000}"/>
          </ac:spMkLst>
        </pc:spChg>
        <pc:picChg chg="del">
          <ac:chgData name="Lisa Kitinoja" userId="45351d59a283198f" providerId="LiveId" clId="{33DC3F03-38FA-4425-9562-16514F59BD5E}" dt="2022-02-06T20:54:31.247" v="236" actId="478"/>
          <ac:picMkLst>
            <pc:docMk/>
            <pc:sldMk cId="1598765016" sldId="409"/>
            <ac:picMk id="5" creationId="{00000000-0000-0000-0000-000000000000}"/>
          </ac:picMkLst>
        </pc:picChg>
        <pc:picChg chg="del">
          <ac:chgData name="Lisa Kitinoja" userId="45351d59a283198f" providerId="LiveId" clId="{33DC3F03-38FA-4425-9562-16514F59BD5E}" dt="2022-02-06T20:54:32.241" v="237" actId="478"/>
          <ac:picMkLst>
            <pc:docMk/>
            <pc:sldMk cId="1598765016" sldId="409"/>
            <ac:picMk id="6" creationId="{00000000-0000-0000-0000-000000000000}"/>
          </ac:picMkLst>
        </pc:picChg>
        <pc:picChg chg="add mod">
          <ac:chgData name="Lisa Kitinoja" userId="45351d59a283198f" providerId="LiveId" clId="{33DC3F03-38FA-4425-9562-16514F59BD5E}" dt="2022-02-07T17:42:06.360" v="675"/>
          <ac:picMkLst>
            <pc:docMk/>
            <pc:sldMk cId="1598765016" sldId="409"/>
            <ac:picMk id="6" creationId="{340E4BE7-D846-4B5F-B1F8-A2AAA49AC76A}"/>
          </ac:picMkLst>
        </pc:picChg>
      </pc:sldChg>
      <pc:sldChg chg="addSp delSp modSp mod">
        <pc:chgData name="Lisa Kitinoja" userId="45351d59a283198f" providerId="LiveId" clId="{33DC3F03-38FA-4425-9562-16514F59BD5E}" dt="2022-02-07T17:42:27.891" v="684" actId="20577"/>
        <pc:sldMkLst>
          <pc:docMk/>
          <pc:sldMk cId="2639834200" sldId="410"/>
        </pc:sldMkLst>
        <pc:spChg chg="mod">
          <ac:chgData name="Lisa Kitinoja" userId="45351d59a283198f" providerId="LiveId" clId="{33DC3F03-38FA-4425-9562-16514F59BD5E}" dt="2022-02-07T17:42:24.053" v="679" actId="1076"/>
          <ac:spMkLst>
            <pc:docMk/>
            <pc:sldMk cId="2639834200" sldId="410"/>
            <ac:spMk id="3" creationId="{00000000-0000-0000-0000-000000000000}"/>
          </ac:spMkLst>
        </pc:spChg>
        <pc:spChg chg="mod">
          <ac:chgData name="Lisa Kitinoja" userId="45351d59a283198f" providerId="LiveId" clId="{33DC3F03-38FA-4425-9562-16514F59BD5E}" dt="2022-02-07T17:42:27.891" v="684" actId="20577"/>
          <ac:spMkLst>
            <pc:docMk/>
            <pc:sldMk cId="2639834200" sldId="410"/>
            <ac:spMk id="8" creationId="{00000000-0000-0000-0000-000000000000}"/>
          </ac:spMkLst>
        </pc:spChg>
        <pc:picChg chg="del">
          <ac:chgData name="Lisa Kitinoja" userId="45351d59a283198f" providerId="LiveId" clId="{33DC3F03-38FA-4425-9562-16514F59BD5E}" dt="2022-02-06T20:54:40.579" v="243" actId="478"/>
          <ac:picMkLst>
            <pc:docMk/>
            <pc:sldMk cId="2639834200" sldId="410"/>
            <ac:picMk id="5" creationId="{00000000-0000-0000-0000-000000000000}"/>
          </ac:picMkLst>
        </pc:picChg>
        <pc:picChg chg="del">
          <ac:chgData name="Lisa Kitinoja" userId="45351d59a283198f" providerId="LiveId" clId="{33DC3F03-38FA-4425-9562-16514F59BD5E}" dt="2022-02-06T20:54:37.196" v="240" actId="478"/>
          <ac:picMkLst>
            <pc:docMk/>
            <pc:sldMk cId="2639834200" sldId="410"/>
            <ac:picMk id="6" creationId="{00000000-0000-0000-0000-000000000000}"/>
          </ac:picMkLst>
        </pc:picChg>
        <pc:picChg chg="add mod">
          <ac:chgData name="Lisa Kitinoja" userId="45351d59a283198f" providerId="LiveId" clId="{33DC3F03-38FA-4425-9562-16514F59BD5E}" dt="2022-02-07T17:42:20.818" v="678"/>
          <ac:picMkLst>
            <pc:docMk/>
            <pc:sldMk cId="2639834200" sldId="410"/>
            <ac:picMk id="6" creationId="{5497CE9B-46B8-4F97-B10E-FFED3E71E599}"/>
          </ac:picMkLst>
        </pc:picChg>
      </pc:sldChg>
      <pc:sldChg chg="addSp delSp modSp mod">
        <pc:chgData name="Lisa Kitinoja" userId="45351d59a283198f" providerId="LiveId" clId="{33DC3F03-38FA-4425-9562-16514F59BD5E}" dt="2023-03-15T15:00:28.425" v="909" actId="20577"/>
        <pc:sldMkLst>
          <pc:docMk/>
          <pc:sldMk cId="133751909" sldId="411"/>
        </pc:sldMkLst>
        <pc:spChg chg="mod">
          <ac:chgData name="Lisa Kitinoja" userId="45351d59a283198f" providerId="LiveId" clId="{33DC3F03-38FA-4425-9562-16514F59BD5E}" dt="2023-03-15T15:00:28.425" v="909" actId="20577"/>
          <ac:spMkLst>
            <pc:docMk/>
            <pc:sldMk cId="133751909" sldId="411"/>
            <ac:spMk id="3" creationId="{00000000-0000-0000-0000-000000000000}"/>
          </ac:spMkLst>
        </pc:spChg>
        <pc:spChg chg="mod">
          <ac:chgData name="Lisa Kitinoja" userId="45351d59a283198f" providerId="LiveId" clId="{33DC3F03-38FA-4425-9562-16514F59BD5E}" dt="2022-02-07T17:42:32.170" v="689" actId="20577"/>
          <ac:spMkLst>
            <pc:docMk/>
            <pc:sldMk cId="133751909" sldId="411"/>
            <ac:spMk id="8" creationId="{00000000-0000-0000-0000-000000000000}"/>
          </ac:spMkLst>
        </pc:spChg>
        <pc:picChg chg="del">
          <ac:chgData name="Lisa Kitinoja" userId="45351d59a283198f" providerId="LiveId" clId="{33DC3F03-38FA-4425-9562-16514F59BD5E}" dt="2022-02-06T20:54:42.154" v="244" actId="478"/>
          <ac:picMkLst>
            <pc:docMk/>
            <pc:sldMk cId="133751909" sldId="411"/>
            <ac:picMk id="5" creationId="{00000000-0000-0000-0000-000000000000}"/>
          </ac:picMkLst>
        </pc:picChg>
        <pc:picChg chg="del">
          <ac:chgData name="Lisa Kitinoja" userId="45351d59a283198f" providerId="LiveId" clId="{33DC3F03-38FA-4425-9562-16514F59BD5E}" dt="2022-02-06T20:54:43.014" v="245" actId="478"/>
          <ac:picMkLst>
            <pc:docMk/>
            <pc:sldMk cId="133751909" sldId="411"/>
            <ac:picMk id="6" creationId="{00000000-0000-0000-0000-000000000000}"/>
          </ac:picMkLst>
        </pc:picChg>
        <pc:picChg chg="add mod">
          <ac:chgData name="Lisa Kitinoja" userId="45351d59a283198f" providerId="LiveId" clId="{33DC3F03-38FA-4425-9562-16514F59BD5E}" dt="2022-02-07T17:42:35.608" v="690"/>
          <ac:picMkLst>
            <pc:docMk/>
            <pc:sldMk cId="133751909" sldId="411"/>
            <ac:picMk id="6" creationId="{24666B6F-E0AC-492B-BA87-014A94DA21F8}"/>
          </ac:picMkLst>
        </pc:picChg>
      </pc:sldChg>
      <pc:sldChg chg="addSp delSp modSp mod">
        <pc:chgData name="Lisa Kitinoja" userId="45351d59a283198f" providerId="LiveId" clId="{33DC3F03-38FA-4425-9562-16514F59BD5E}" dt="2022-02-07T17:42:48.762" v="697" actId="20577"/>
        <pc:sldMkLst>
          <pc:docMk/>
          <pc:sldMk cId="1521050088" sldId="412"/>
        </pc:sldMkLst>
        <pc:spChg chg="mod">
          <ac:chgData name="Lisa Kitinoja" userId="45351d59a283198f" providerId="LiveId" clId="{33DC3F03-38FA-4425-9562-16514F59BD5E}" dt="2022-02-07T17:42:48.762" v="697" actId="20577"/>
          <ac:spMkLst>
            <pc:docMk/>
            <pc:sldMk cId="1521050088" sldId="412"/>
            <ac:spMk id="8" creationId="{00000000-0000-0000-0000-000000000000}"/>
          </ac:spMkLst>
        </pc:spChg>
        <pc:picChg chg="del">
          <ac:chgData name="Lisa Kitinoja" userId="45351d59a283198f" providerId="LiveId" clId="{33DC3F03-38FA-4425-9562-16514F59BD5E}" dt="2022-02-06T20:54:50.616" v="251" actId="478"/>
          <ac:picMkLst>
            <pc:docMk/>
            <pc:sldMk cId="1521050088" sldId="412"/>
            <ac:picMk id="5" creationId="{00000000-0000-0000-0000-000000000000}"/>
          </ac:picMkLst>
        </pc:picChg>
        <pc:picChg chg="del">
          <ac:chgData name="Lisa Kitinoja" userId="45351d59a283198f" providerId="LiveId" clId="{33DC3F03-38FA-4425-9562-16514F59BD5E}" dt="2022-02-06T20:54:46.938" v="248" actId="478"/>
          <ac:picMkLst>
            <pc:docMk/>
            <pc:sldMk cId="1521050088" sldId="412"/>
            <ac:picMk id="6" creationId="{00000000-0000-0000-0000-000000000000}"/>
          </ac:picMkLst>
        </pc:picChg>
        <pc:picChg chg="add mod">
          <ac:chgData name="Lisa Kitinoja" userId="45351d59a283198f" providerId="LiveId" clId="{33DC3F03-38FA-4425-9562-16514F59BD5E}" dt="2022-02-07T17:42:44.539" v="692"/>
          <ac:picMkLst>
            <pc:docMk/>
            <pc:sldMk cId="1521050088" sldId="412"/>
            <ac:picMk id="10" creationId="{0F910E59-3AD9-4A3E-A624-782BA8E32C71}"/>
          </ac:picMkLst>
        </pc:picChg>
      </pc:sldChg>
      <pc:sldChg chg="addSp delSp modSp mod">
        <pc:chgData name="Lisa Kitinoja" userId="45351d59a283198f" providerId="LiveId" clId="{33DC3F03-38FA-4425-9562-16514F59BD5E}" dt="2022-02-07T17:42:56.279" v="703"/>
        <pc:sldMkLst>
          <pc:docMk/>
          <pc:sldMk cId="1999169710" sldId="413"/>
        </pc:sldMkLst>
        <pc:spChg chg="mod">
          <ac:chgData name="Lisa Kitinoja" userId="45351d59a283198f" providerId="LiveId" clId="{33DC3F03-38FA-4425-9562-16514F59BD5E}" dt="2022-02-07T17:42:54.068" v="702" actId="20577"/>
          <ac:spMkLst>
            <pc:docMk/>
            <pc:sldMk cId="1999169710" sldId="413"/>
            <ac:spMk id="8" creationId="{00000000-0000-0000-0000-000000000000}"/>
          </ac:spMkLst>
        </pc:spChg>
        <pc:picChg chg="del">
          <ac:chgData name="Lisa Kitinoja" userId="45351d59a283198f" providerId="LiveId" clId="{33DC3F03-38FA-4425-9562-16514F59BD5E}" dt="2022-02-06T20:54:52.465" v="252" actId="478"/>
          <ac:picMkLst>
            <pc:docMk/>
            <pc:sldMk cId="1999169710" sldId="413"/>
            <ac:picMk id="5" creationId="{00000000-0000-0000-0000-000000000000}"/>
          </ac:picMkLst>
        </pc:picChg>
        <pc:picChg chg="del">
          <ac:chgData name="Lisa Kitinoja" userId="45351d59a283198f" providerId="LiveId" clId="{33DC3F03-38FA-4425-9562-16514F59BD5E}" dt="2022-02-06T20:54:53.610" v="253" actId="478"/>
          <ac:picMkLst>
            <pc:docMk/>
            <pc:sldMk cId="1999169710" sldId="413"/>
            <ac:picMk id="6" creationId="{00000000-0000-0000-0000-000000000000}"/>
          </ac:picMkLst>
        </pc:picChg>
        <pc:picChg chg="add mod">
          <ac:chgData name="Lisa Kitinoja" userId="45351d59a283198f" providerId="LiveId" clId="{33DC3F03-38FA-4425-9562-16514F59BD5E}" dt="2022-02-07T17:42:56.279" v="703"/>
          <ac:picMkLst>
            <pc:docMk/>
            <pc:sldMk cId="1999169710" sldId="413"/>
            <ac:picMk id="9" creationId="{DADB0859-9FE7-4410-BEC4-B321A81B6971}"/>
          </ac:picMkLst>
        </pc:picChg>
      </pc:sldChg>
      <pc:sldChg chg="addSp delSp modSp mod">
        <pc:chgData name="Lisa Kitinoja" userId="45351d59a283198f" providerId="LiveId" clId="{33DC3F03-38FA-4425-9562-16514F59BD5E}" dt="2022-02-07T17:43:02.587" v="709" actId="20577"/>
        <pc:sldMkLst>
          <pc:docMk/>
          <pc:sldMk cId="2945109669" sldId="414"/>
        </pc:sldMkLst>
        <pc:spChg chg="mod">
          <ac:chgData name="Lisa Kitinoja" userId="45351d59a283198f" providerId="LiveId" clId="{33DC3F03-38FA-4425-9562-16514F59BD5E}" dt="2022-02-07T17:43:02.587" v="709" actId="20577"/>
          <ac:spMkLst>
            <pc:docMk/>
            <pc:sldMk cId="2945109669" sldId="414"/>
            <ac:spMk id="8" creationId="{00000000-0000-0000-0000-000000000000}"/>
          </ac:spMkLst>
        </pc:spChg>
        <pc:picChg chg="del">
          <ac:chgData name="Lisa Kitinoja" userId="45351d59a283198f" providerId="LiveId" clId="{33DC3F03-38FA-4425-9562-16514F59BD5E}" dt="2022-02-06T20:55:03.507" v="259" actId="478"/>
          <ac:picMkLst>
            <pc:docMk/>
            <pc:sldMk cId="2945109669" sldId="414"/>
            <ac:picMk id="5" creationId="{00000000-0000-0000-0000-000000000000}"/>
          </ac:picMkLst>
        </pc:picChg>
        <pc:picChg chg="del">
          <ac:chgData name="Lisa Kitinoja" userId="45351d59a283198f" providerId="LiveId" clId="{33DC3F03-38FA-4425-9562-16514F59BD5E}" dt="2022-02-06T20:54:58.867" v="256" actId="478"/>
          <ac:picMkLst>
            <pc:docMk/>
            <pc:sldMk cId="2945109669" sldId="414"/>
            <ac:picMk id="6" creationId="{00000000-0000-0000-0000-000000000000}"/>
          </ac:picMkLst>
        </pc:picChg>
        <pc:picChg chg="add mod">
          <ac:chgData name="Lisa Kitinoja" userId="45351d59a283198f" providerId="LiveId" clId="{33DC3F03-38FA-4425-9562-16514F59BD5E}" dt="2022-02-07T17:42:59.380" v="704"/>
          <ac:picMkLst>
            <pc:docMk/>
            <pc:sldMk cId="2945109669" sldId="414"/>
            <ac:picMk id="6" creationId="{88FDB844-210E-43FC-B3B1-9AD1F533DBCD}"/>
          </ac:picMkLst>
        </pc:picChg>
      </pc:sldChg>
      <pc:sldChg chg="addSp delSp modSp mod">
        <pc:chgData name="Lisa Kitinoja" userId="45351d59a283198f" providerId="LiveId" clId="{33DC3F03-38FA-4425-9562-16514F59BD5E}" dt="2022-02-07T17:43:30.482" v="719" actId="14100"/>
        <pc:sldMkLst>
          <pc:docMk/>
          <pc:sldMk cId="4272512652" sldId="415"/>
        </pc:sldMkLst>
        <pc:spChg chg="mod">
          <ac:chgData name="Lisa Kitinoja" userId="45351d59a283198f" providerId="LiveId" clId="{33DC3F03-38FA-4425-9562-16514F59BD5E}" dt="2022-02-07T17:43:24.576" v="718" actId="14100"/>
          <ac:spMkLst>
            <pc:docMk/>
            <pc:sldMk cId="4272512652" sldId="415"/>
            <ac:spMk id="3" creationId="{00000000-0000-0000-0000-000000000000}"/>
          </ac:spMkLst>
        </pc:spChg>
        <pc:spChg chg="mod">
          <ac:chgData name="Lisa Kitinoja" userId="45351d59a283198f" providerId="LiveId" clId="{33DC3F03-38FA-4425-9562-16514F59BD5E}" dt="2022-02-07T17:43:08.480" v="714" actId="20577"/>
          <ac:spMkLst>
            <pc:docMk/>
            <pc:sldMk cId="4272512652" sldId="415"/>
            <ac:spMk id="8" creationId="{00000000-0000-0000-0000-000000000000}"/>
          </ac:spMkLst>
        </pc:spChg>
        <pc:picChg chg="del">
          <ac:chgData name="Lisa Kitinoja" userId="45351d59a283198f" providerId="LiveId" clId="{33DC3F03-38FA-4425-9562-16514F59BD5E}" dt="2022-02-06T20:55:05.343" v="260" actId="478"/>
          <ac:picMkLst>
            <pc:docMk/>
            <pc:sldMk cId="4272512652" sldId="415"/>
            <ac:picMk id="5" creationId="{00000000-0000-0000-0000-000000000000}"/>
          </ac:picMkLst>
        </pc:picChg>
        <pc:picChg chg="del">
          <ac:chgData name="Lisa Kitinoja" userId="45351d59a283198f" providerId="LiveId" clId="{33DC3F03-38FA-4425-9562-16514F59BD5E}" dt="2022-02-06T20:55:06.293" v="261" actId="478"/>
          <ac:picMkLst>
            <pc:docMk/>
            <pc:sldMk cId="4272512652" sldId="415"/>
            <ac:picMk id="6" creationId="{00000000-0000-0000-0000-000000000000}"/>
          </ac:picMkLst>
        </pc:picChg>
        <pc:picChg chg="add mod">
          <ac:chgData name="Lisa Kitinoja" userId="45351d59a283198f" providerId="LiveId" clId="{33DC3F03-38FA-4425-9562-16514F59BD5E}" dt="2022-02-07T17:43:30.482" v="719" actId="14100"/>
          <ac:picMkLst>
            <pc:docMk/>
            <pc:sldMk cId="4272512652" sldId="415"/>
            <ac:picMk id="6" creationId="{4BF0CDA8-CCFD-40C2-AA3D-2B8D3FCCBDCE}"/>
          </ac:picMkLst>
        </pc:picChg>
      </pc:sldChg>
      <pc:sldChg chg="addSp delSp modSp mod">
        <pc:chgData name="Lisa Kitinoja" userId="45351d59a283198f" providerId="LiveId" clId="{33DC3F03-38FA-4425-9562-16514F59BD5E}" dt="2022-02-07T17:44:13.590" v="734" actId="1076"/>
        <pc:sldMkLst>
          <pc:docMk/>
          <pc:sldMk cId="1353586249" sldId="416"/>
        </pc:sldMkLst>
        <pc:spChg chg="mod">
          <ac:chgData name="Lisa Kitinoja" userId="45351d59a283198f" providerId="LiveId" clId="{33DC3F03-38FA-4425-9562-16514F59BD5E}" dt="2022-02-07T17:43:46.163" v="726" actId="1076"/>
          <ac:spMkLst>
            <pc:docMk/>
            <pc:sldMk cId="1353586249" sldId="416"/>
            <ac:spMk id="2" creationId="{00000000-0000-0000-0000-000000000000}"/>
          </ac:spMkLst>
        </pc:spChg>
        <pc:spChg chg="mod">
          <ac:chgData name="Lisa Kitinoja" userId="45351d59a283198f" providerId="LiveId" clId="{33DC3F03-38FA-4425-9562-16514F59BD5E}" dt="2022-02-07T17:44:02.896" v="733" actId="27636"/>
          <ac:spMkLst>
            <pc:docMk/>
            <pc:sldMk cId="1353586249" sldId="416"/>
            <ac:spMk id="3" creationId="{00000000-0000-0000-0000-000000000000}"/>
          </ac:spMkLst>
        </pc:spChg>
        <pc:spChg chg="mod">
          <ac:chgData name="Lisa Kitinoja" userId="45351d59a283198f" providerId="LiveId" clId="{33DC3F03-38FA-4425-9562-16514F59BD5E}" dt="2022-02-07T17:44:13.590" v="734" actId="1076"/>
          <ac:spMkLst>
            <pc:docMk/>
            <pc:sldMk cId="1353586249" sldId="416"/>
            <ac:spMk id="8" creationId="{00000000-0000-0000-0000-000000000000}"/>
          </ac:spMkLst>
        </pc:spChg>
        <pc:picChg chg="del">
          <ac:chgData name="Lisa Kitinoja" userId="45351d59a283198f" providerId="LiveId" clId="{33DC3F03-38FA-4425-9562-16514F59BD5E}" dt="2022-02-06T20:55:15.770" v="267" actId="478"/>
          <ac:picMkLst>
            <pc:docMk/>
            <pc:sldMk cId="1353586249" sldId="416"/>
            <ac:picMk id="5" creationId="{00000000-0000-0000-0000-000000000000}"/>
          </ac:picMkLst>
        </pc:picChg>
        <pc:picChg chg="del">
          <ac:chgData name="Lisa Kitinoja" userId="45351d59a283198f" providerId="LiveId" clId="{33DC3F03-38FA-4425-9562-16514F59BD5E}" dt="2022-02-06T20:55:11.953" v="264" actId="478"/>
          <ac:picMkLst>
            <pc:docMk/>
            <pc:sldMk cId="1353586249" sldId="416"/>
            <ac:picMk id="6" creationId="{00000000-0000-0000-0000-000000000000}"/>
          </ac:picMkLst>
        </pc:picChg>
        <pc:picChg chg="add mod">
          <ac:chgData name="Lisa Kitinoja" userId="45351d59a283198f" providerId="LiveId" clId="{33DC3F03-38FA-4425-9562-16514F59BD5E}" dt="2022-02-07T17:43:55.008" v="730" actId="14100"/>
          <ac:picMkLst>
            <pc:docMk/>
            <pc:sldMk cId="1353586249" sldId="416"/>
            <ac:picMk id="6" creationId="{56C88C42-ADB3-4E0B-AD27-69CF3F9A1629}"/>
          </ac:picMkLst>
        </pc:picChg>
      </pc:sldChg>
      <pc:sldChg chg="addSp delSp modSp mod">
        <pc:chgData name="Lisa Kitinoja" userId="45351d59a283198f" providerId="LiveId" clId="{33DC3F03-38FA-4425-9562-16514F59BD5E}" dt="2022-02-07T17:44:38.467" v="744" actId="20577"/>
        <pc:sldMkLst>
          <pc:docMk/>
          <pc:sldMk cId="1916802829" sldId="417"/>
        </pc:sldMkLst>
        <pc:spChg chg="mod">
          <ac:chgData name="Lisa Kitinoja" userId="45351d59a283198f" providerId="LiveId" clId="{33DC3F03-38FA-4425-9562-16514F59BD5E}" dt="2022-02-07T17:44:29.015" v="738" actId="14100"/>
          <ac:spMkLst>
            <pc:docMk/>
            <pc:sldMk cId="1916802829" sldId="417"/>
            <ac:spMk id="3" creationId="{00000000-0000-0000-0000-000000000000}"/>
          </ac:spMkLst>
        </pc:spChg>
        <pc:spChg chg="mod">
          <ac:chgData name="Lisa Kitinoja" userId="45351d59a283198f" providerId="LiveId" clId="{33DC3F03-38FA-4425-9562-16514F59BD5E}" dt="2022-02-07T17:44:38.467" v="744" actId="20577"/>
          <ac:spMkLst>
            <pc:docMk/>
            <pc:sldMk cId="1916802829" sldId="417"/>
            <ac:spMk id="8" creationId="{00000000-0000-0000-0000-000000000000}"/>
          </ac:spMkLst>
        </pc:spChg>
        <pc:picChg chg="del">
          <ac:chgData name="Lisa Kitinoja" userId="45351d59a283198f" providerId="LiveId" clId="{33DC3F03-38FA-4425-9562-16514F59BD5E}" dt="2022-02-06T20:55:17.535" v="268" actId="478"/>
          <ac:picMkLst>
            <pc:docMk/>
            <pc:sldMk cId="1916802829" sldId="417"/>
            <ac:picMk id="5" creationId="{00000000-0000-0000-0000-000000000000}"/>
          </ac:picMkLst>
        </pc:picChg>
        <pc:picChg chg="del">
          <ac:chgData name="Lisa Kitinoja" userId="45351d59a283198f" providerId="LiveId" clId="{33DC3F03-38FA-4425-9562-16514F59BD5E}" dt="2022-02-06T20:55:18.663" v="269" actId="478"/>
          <ac:picMkLst>
            <pc:docMk/>
            <pc:sldMk cId="1916802829" sldId="417"/>
            <ac:picMk id="6" creationId="{00000000-0000-0000-0000-000000000000}"/>
          </ac:picMkLst>
        </pc:picChg>
        <pc:picChg chg="add mod">
          <ac:chgData name="Lisa Kitinoja" userId="45351d59a283198f" providerId="LiveId" clId="{33DC3F03-38FA-4425-9562-16514F59BD5E}" dt="2022-02-07T17:44:31.222" v="739" actId="14100"/>
          <ac:picMkLst>
            <pc:docMk/>
            <pc:sldMk cId="1916802829" sldId="417"/>
            <ac:picMk id="6" creationId="{35C04AC3-6FC1-4B54-A1E2-CA374BA95482}"/>
          </ac:picMkLst>
        </pc:picChg>
      </pc:sldChg>
      <pc:sldChg chg="addSp delSp modSp mod">
        <pc:chgData name="Lisa Kitinoja" userId="45351d59a283198f" providerId="LiveId" clId="{33DC3F03-38FA-4425-9562-16514F59BD5E}" dt="2022-02-07T17:45:14.275" v="754" actId="14100"/>
        <pc:sldMkLst>
          <pc:docMk/>
          <pc:sldMk cId="1696592452" sldId="418"/>
        </pc:sldMkLst>
        <pc:spChg chg="mod">
          <ac:chgData name="Lisa Kitinoja" userId="45351d59a283198f" providerId="LiveId" clId="{33DC3F03-38FA-4425-9562-16514F59BD5E}" dt="2022-02-07T17:45:02.378" v="751" actId="1076"/>
          <ac:spMkLst>
            <pc:docMk/>
            <pc:sldMk cId="1696592452" sldId="418"/>
            <ac:spMk id="3" creationId="{00000000-0000-0000-0000-000000000000}"/>
          </ac:spMkLst>
        </pc:spChg>
        <pc:spChg chg="mod">
          <ac:chgData name="Lisa Kitinoja" userId="45351d59a283198f" providerId="LiveId" clId="{33DC3F03-38FA-4425-9562-16514F59BD5E}" dt="2022-02-07T17:44:43.335" v="749" actId="20577"/>
          <ac:spMkLst>
            <pc:docMk/>
            <pc:sldMk cId="1696592452" sldId="418"/>
            <ac:spMk id="8" creationId="{00000000-0000-0000-0000-000000000000}"/>
          </ac:spMkLst>
        </pc:spChg>
        <pc:picChg chg="del">
          <ac:chgData name="Lisa Kitinoja" userId="45351d59a283198f" providerId="LiveId" clId="{33DC3F03-38FA-4425-9562-16514F59BD5E}" dt="2022-02-06T20:55:26.960" v="275" actId="478"/>
          <ac:picMkLst>
            <pc:docMk/>
            <pc:sldMk cId="1696592452" sldId="418"/>
            <ac:picMk id="5" creationId="{00000000-0000-0000-0000-000000000000}"/>
          </ac:picMkLst>
        </pc:picChg>
        <pc:picChg chg="del">
          <ac:chgData name="Lisa Kitinoja" userId="45351d59a283198f" providerId="LiveId" clId="{33DC3F03-38FA-4425-9562-16514F59BD5E}" dt="2022-02-06T20:55:23.263" v="272" actId="478"/>
          <ac:picMkLst>
            <pc:docMk/>
            <pc:sldMk cId="1696592452" sldId="418"/>
            <ac:picMk id="6" creationId="{00000000-0000-0000-0000-000000000000}"/>
          </ac:picMkLst>
        </pc:picChg>
        <pc:picChg chg="mod">
          <ac:chgData name="Lisa Kitinoja" userId="45351d59a283198f" providerId="LiveId" clId="{33DC3F03-38FA-4425-9562-16514F59BD5E}" dt="2022-02-07T17:45:14.275" v="754" actId="14100"/>
          <ac:picMkLst>
            <pc:docMk/>
            <pc:sldMk cId="1696592452" sldId="418"/>
            <ac:picMk id="7" creationId="{00000000-0000-0000-0000-000000000000}"/>
          </ac:picMkLst>
        </pc:picChg>
        <pc:picChg chg="add mod">
          <ac:chgData name="Lisa Kitinoja" userId="45351d59a283198f" providerId="LiveId" clId="{33DC3F03-38FA-4425-9562-16514F59BD5E}" dt="2022-02-07T17:44:46.548" v="750"/>
          <ac:picMkLst>
            <pc:docMk/>
            <pc:sldMk cId="1696592452" sldId="418"/>
            <ac:picMk id="9" creationId="{995BE84F-0188-4C8E-BE9A-9F3A17FE1D82}"/>
          </ac:picMkLst>
        </pc:picChg>
      </pc:sldChg>
      <pc:sldChg chg="addSp delSp modSp mod">
        <pc:chgData name="Lisa Kitinoja" userId="45351d59a283198f" providerId="LiveId" clId="{33DC3F03-38FA-4425-9562-16514F59BD5E}" dt="2022-02-07T17:45:23.748" v="760" actId="20577"/>
        <pc:sldMkLst>
          <pc:docMk/>
          <pc:sldMk cId="105882472" sldId="419"/>
        </pc:sldMkLst>
        <pc:spChg chg="mod">
          <ac:chgData name="Lisa Kitinoja" userId="45351d59a283198f" providerId="LiveId" clId="{33DC3F03-38FA-4425-9562-16514F59BD5E}" dt="2022-02-07T17:45:23.748" v="760" actId="20577"/>
          <ac:spMkLst>
            <pc:docMk/>
            <pc:sldMk cId="105882472" sldId="419"/>
            <ac:spMk id="8" creationId="{00000000-0000-0000-0000-000000000000}"/>
          </ac:spMkLst>
        </pc:spChg>
        <pc:picChg chg="del">
          <ac:chgData name="Lisa Kitinoja" userId="45351d59a283198f" providerId="LiveId" clId="{33DC3F03-38FA-4425-9562-16514F59BD5E}" dt="2022-02-06T20:55:30.780" v="277" actId="478"/>
          <ac:picMkLst>
            <pc:docMk/>
            <pc:sldMk cId="105882472" sldId="419"/>
            <ac:picMk id="5" creationId="{00000000-0000-0000-0000-000000000000}"/>
          </ac:picMkLst>
        </pc:picChg>
        <pc:picChg chg="del">
          <ac:chgData name="Lisa Kitinoja" userId="45351d59a283198f" providerId="LiveId" clId="{33DC3F03-38FA-4425-9562-16514F59BD5E}" dt="2022-02-06T20:55:29.367" v="276" actId="478"/>
          <ac:picMkLst>
            <pc:docMk/>
            <pc:sldMk cId="105882472" sldId="419"/>
            <ac:picMk id="6" creationId="{00000000-0000-0000-0000-000000000000}"/>
          </ac:picMkLst>
        </pc:picChg>
        <pc:picChg chg="add mod">
          <ac:chgData name="Lisa Kitinoja" userId="45351d59a283198f" providerId="LiveId" clId="{33DC3F03-38FA-4425-9562-16514F59BD5E}" dt="2022-02-07T17:45:17.519" v="755"/>
          <ac:picMkLst>
            <pc:docMk/>
            <pc:sldMk cId="105882472" sldId="419"/>
            <ac:picMk id="6" creationId="{A3B6B380-BD03-4206-A74A-61865D323E2E}"/>
          </ac:picMkLst>
        </pc:picChg>
      </pc:sldChg>
      <pc:sldChg chg="addSp delSp modSp mod">
        <pc:chgData name="Lisa Kitinoja" userId="45351d59a283198f" providerId="LiveId" clId="{33DC3F03-38FA-4425-9562-16514F59BD5E}" dt="2022-02-07T17:45:30.220" v="766"/>
        <pc:sldMkLst>
          <pc:docMk/>
          <pc:sldMk cId="311290493" sldId="420"/>
        </pc:sldMkLst>
        <pc:spChg chg="mod">
          <ac:chgData name="Lisa Kitinoja" userId="45351d59a283198f" providerId="LiveId" clId="{33DC3F03-38FA-4425-9562-16514F59BD5E}" dt="2022-02-07T17:45:28.143" v="765" actId="20577"/>
          <ac:spMkLst>
            <pc:docMk/>
            <pc:sldMk cId="311290493" sldId="420"/>
            <ac:spMk id="8" creationId="{00000000-0000-0000-0000-000000000000}"/>
          </ac:spMkLst>
        </pc:spChg>
        <pc:picChg chg="del">
          <ac:chgData name="Lisa Kitinoja" userId="45351d59a283198f" providerId="LiveId" clId="{33DC3F03-38FA-4425-9562-16514F59BD5E}" dt="2022-02-06T20:55:41.080" v="283" actId="478"/>
          <ac:picMkLst>
            <pc:docMk/>
            <pc:sldMk cId="311290493" sldId="420"/>
            <ac:picMk id="5" creationId="{00000000-0000-0000-0000-000000000000}"/>
          </ac:picMkLst>
        </pc:picChg>
        <pc:picChg chg="del">
          <ac:chgData name="Lisa Kitinoja" userId="45351d59a283198f" providerId="LiveId" clId="{33DC3F03-38FA-4425-9562-16514F59BD5E}" dt="2022-02-06T20:55:36.005" v="280" actId="478"/>
          <ac:picMkLst>
            <pc:docMk/>
            <pc:sldMk cId="311290493" sldId="420"/>
            <ac:picMk id="6" creationId="{00000000-0000-0000-0000-000000000000}"/>
          </ac:picMkLst>
        </pc:picChg>
        <pc:picChg chg="add mod">
          <ac:chgData name="Lisa Kitinoja" userId="45351d59a283198f" providerId="LiveId" clId="{33DC3F03-38FA-4425-9562-16514F59BD5E}" dt="2022-02-07T17:45:30.220" v="766"/>
          <ac:picMkLst>
            <pc:docMk/>
            <pc:sldMk cId="311290493" sldId="420"/>
            <ac:picMk id="6" creationId="{50056A1D-4725-4551-AB9A-4BC779BD941B}"/>
          </ac:picMkLst>
        </pc:picChg>
      </pc:sldChg>
      <pc:sldChg chg="addSp delSp modSp mod">
        <pc:chgData name="Lisa Kitinoja" userId="45351d59a283198f" providerId="LiveId" clId="{33DC3F03-38FA-4425-9562-16514F59BD5E}" dt="2022-02-07T17:45:36.741" v="772" actId="20577"/>
        <pc:sldMkLst>
          <pc:docMk/>
          <pc:sldMk cId="3571642792" sldId="421"/>
        </pc:sldMkLst>
        <pc:spChg chg="mod">
          <ac:chgData name="Lisa Kitinoja" userId="45351d59a283198f" providerId="LiveId" clId="{33DC3F03-38FA-4425-9562-16514F59BD5E}" dt="2022-02-07T17:45:36.741" v="772" actId="20577"/>
          <ac:spMkLst>
            <pc:docMk/>
            <pc:sldMk cId="3571642792" sldId="421"/>
            <ac:spMk id="8" creationId="{00000000-0000-0000-0000-000000000000}"/>
          </ac:spMkLst>
        </pc:spChg>
        <pc:picChg chg="del">
          <ac:chgData name="Lisa Kitinoja" userId="45351d59a283198f" providerId="LiveId" clId="{33DC3F03-38FA-4425-9562-16514F59BD5E}" dt="2022-02-06T20:55:42.686" v="284" actId="478"/>
          <ac:picMkLst>
            <pc:docMk/>
            <pc:sldMk cId="3571642792" sldId="421"/>
            <ac:picMk id="5" creationId="{00000000-0000-0000-0000-000000000000}"/>
          </ac:picMkLst>
        </pc:picChg>
        <pc:picChg chg="del">
          <ac:chgData name="Lisa Kitinoja" userId="45351d59a283198f" providerId="LiveId" clId="{33DC3F03-38FA-4425-9562-16514F59BD5E}" dt="2022-02-06T20:55:44.119" v="285" actId="478"/>
          <ac:picMkLst>
            <pc:docMk/>
            <pc:sldMk cId="3571642792" sldId="421"/>
            <ac:picMk id="6" creationId="{00000000-0000-0000-0000-000000000000}"/>
          </ac:picMkLst>
        </pc:picChg>
        <pc:picChg chg="add mod">
          <ac:chgData name="Lisa Kitinoja" userId="45351d59a283198f" providerId="LiveId" clId="{33DC3F03-38FA-4425-9562-16514F59BD5E}" dt="2022-02-07T17:45:32.606" v="767"/>
          <ac:picMkLst>
            <pc:docMk/>
            <pc:sldMk cId="3571642792" sldId="421"/>
            <ac:picMk id="6" creationId="{73DD7401-CA84-4BC7-ADFD-378C1B693781}"/>
          </ac:picMkLst>
        </pc:picChg>
      </pc:sldChg>
      <pc:sldChg chg="addSp delSp modSp mod">
        <pc:chgData name="Lisa Kitinoja" userId="45351d59a283198f" providerId="LiveId" clId="{33DC3F03-38FA-4425-9562-16514F59BD5E}" dt="2022-02-07T17:45:44.164" v="778"/>
        <pc:sldMkLst>
          <pc:docMk/>
          <pc:sldMk cId="1652380361" sldId="422"/>
        </pc:sldMkLst>
        <pc:spChg chg="mod">
          <ac:chgData name="Lisa Kitinoja" userId="45351d59a283198f" providerId="LiveId" clId="{33DC3F03-38FA-4425-9562-16514F59BD5E}" dt="2022-02-07T17:45:42.094" v="777" actId="20577"/>
          <ac:spMkLst>
            <pc:docMk/>
            <pc:sldMk cId="1652380361" sldId="422"/>
            <ac:spMk id="8" creationId="{00000000-0000-0000-0000-000000000000}"/>
          </ac:spMkLst>
        </pc:spChg>
        <pc:picChg chg="del">
          <ac:chgData name="Lisa Kitinoja" userId="45351d59a283198f" providerId="LiveId" clId="{33DC3F03-38FA-4425-9562-16514F59BD5E}" dt="2022-02-06T20:55:51.385" v="291" actId="478"/>
          <ac:picMkLst>
            <pc:docMk/>
            <pc:sldMk cId="1652380361" sldId="422"/>
            <ac:picMk id="5" creationId="{00000000-0000-0000-0000-000000000000}"/>
          </ac:picMkLst>
        </pc:picChg>
        <pc:picChg chg="del">
          <ac:chgData name="Lisa Kitinoja" userId="45351d59a283198f" providerId="LiveId" clId="{33DC3F03-38FA-4425-9562-16514F59BD5E}" dt="2022-02-06T20:55:48.140" v="288" actId="478"/>
          <ac:picMkLst>
            <pc:docMk/>
            <pc:sldMk cId="1652380361" sldId="422"/>
            <ac:picMk id="6" creationId="{00000000-0000-0000-0000-000000000000}"/>
          </ac:picMkLst>
        </pc:picChg>
        <pc:picChg chg="add mod">
          <ac:chgData name="Lisa Kitinoja" userId="45351d59a283198f" providerId="LiveId" clId="{33DC3F03-38FA-4425-9562-16514F59BD5E}" dt="2022-02-07T17:45:44.164" v="778"/>
          <ac:picMkLst>
            <pc:docMk/>
            <pc:sldMk cId="1652380361" sldId="422"/>
            <ac:picMk id="6" creationId="{4B3E36BC-4AEF-4844-A4AA-6A0F67168469}"/>
          </ac:picMkLst>
        </pc:picChg>
      </pc:sldChg>
      <pc:sldChg chg="addSp delSp modSp mod">
        <pc:chgData name="Lisa Kitinoja" userId="45351d59a283198f" providerId="LiveId" clId="{33DC3F03-38FA-4425-9562-16514F59BD5E}" dt="2022-02-07T17:46:05.747" v="789" actId="14100"/>
        <pc:sldMkLst>
          <pc:docMk/>
          <pc:sldMk cId="4050442655" sldId="423"/>
        </pc:sldMkLst>
        <pc:spChg chg="mod">
          <ac:chgData name="Lisa Kitinoja" userId="45351d59a283198f" providerId="LiveId" clId="{33DC3F03-38FA-4425-9562-16514F59BD5E}" dt="2022-02-07T17:45:54.469" v="783" actId="14100"/>
          <ac:spMkLst>
            <pc:docMk/>
            <pc:sldMk cId="4050442655" sldId="423"/>
            <ac:spMk id="3" creationId="{00000000-0000-0000-0000-000000000000}"/>
          </ac:spMkLst>
        </pc:spChg>
        <pc:spChg chg="mod">
          <ac:chgData name="Lisa Kitinoja" userId="45351d59a283198f" providerId="LiveId" clId="{33DC3F03-38FA-4425-9562-16514F59BD5E}" dt="2022-02-07T17:45:58.171" v="788" actId="20577"/>
          <ac:spMkLst>
            <pc:docMk/>
            <pc:sldMk cId="4050442655" sldId="423"/>
            <ac:spMk id="8" creationId="{00000000-0000-0000-0000-000000000000}"/>
          </ac:spMkLst>
        </pc:spChg>
        <pc:picChg chg="del">
          <ac:chgData name="Lisa Kitinoja" userId="45351d59a283198f" providerId="LiveId" clId="{33DC3F03-38FA-4425-9562-16514F59BD5E}" dt="2022-02-06T20:55:52.959" v="292" actId="478"/>
          <ac:picMkLst>
            <pc:docMk/>
            <pc:sldMk cId="4050442655" sldId="423"/>
            <ac:picMk id="5" creationId="{00000000-0000-0000-0000-000000000000}"/>
          </ac:picMkLst>
        </pc:picChg>
        <pc:picChg chg="del">
          <ac:chgData name="Lisa Kitinoja" userId="45351d59a283198f" providerId="LiveId" clId="{33DC3F03-38FA-4425-9562-16514F59BD5E}" dt="2022-02-06T20:55:54.204" v="293" actId="478"/>
          <ac:picMkLst>
            <pc:docMk/>
            <pc:sldMk cId="4050442655" sldId="423"/>
            <ac:picMk id="6" creationId="{00000000-0000-0000-0000-000000000000}"/>
          </ac:picMkLst>
        </pc:picChg>
        <pc:picChg chg="add mod">
          <ac:chgData name="Lisa Kitinoja" userId="45351d59a283198f" providerId="LiveId" clId="{33DC3F03-38FA-4425-9562-16514F59BD5E}" dt="2022-02-07T17:46:05.747" v="789" actId="14100"/>
          <ac:picMkLst>
            <pc:docMk/>
            <pc:sldMk cId="4050442655" sldId="423"/>
            <ac:picMk id="6" creationId="{649AB7F8-F66E-4FCB-AB2B-81ADD6CDDB8D}"/>
          </ac:picMkLst>
        </pc:picChg>
      </pc:sldChg>
      <pc:sldChg chg="addSp delSp modSp mod">
        <pc:chgData name="Lisa Kitinoja" userId="45351d59a283198f" providerId="LiveId" clId="{33DC3F03-38FA-4425-9562-16514F59BD5E}" dt="2023-02-16T02:57:19.612" v="822" actId="14100"/>
        <pc:sldMkLst>
          <pc:docMk/>
          <pc:sldMk cId="4086598523" sldId="424"/>
        </pc:sldMkLst>
        <pc:spChg chg="mod">
          <ac:chgData name="Lisa Kitinoja" userId="45351d59a283198f" providerId="LiveId" clId="{33DC3F03-38FA-4425-9562-16514F59BD5E}" dt="2022-02-07T17:46:16.934" v="800" actId="20577"/>
          <ac:spMkLst>
            <pc:docMk/>
            <pc:sldMk cId="4086598523" sldId="424"/>
            <ac:spMk id="2" creationId="{00000000-0000-0000-0000-000000000000}"/>
          </ac:spMkLst>
        </pc:spChg>
        <pc:spChg chg="mod">
          <ac:chgData name="Lisa Kitinoja" userId="45351d59a283198f" providerId="LiveId" clId="{33DC3F03-38FA-4425-9562-16514F59BD5E}" dt="2023-02-16T02:57:19.612" v="822" actId="14100"/>
          <ac:spMkLst>
            <pc:docMk/>
            <pc:sldMk cId="4086598523" sldId="424"/>
            <ac:spMk id="3" creationId="{00000000-0000-0000-0000-000000000000}"/>
          </ac:spMkLst>
        </pc:spChg>
        <pc:spChg chg="mod">
          <ac:chgData name="Lisa Kitinoja" userId="45351d59a283198f" providerId="LiveId" clId="{33DC3F03-38FA-4425-9562-16514F59BD5E}" dt="2022-02-07T17:46:13.957" v="795" actId="20577"/>
          <ac:spMkLst>
            <pc:docMk/>
            <pc:sldMk cId="4086598523" sldId="424"/>
            <ac:spMk id="8" creationId="{00000000-0000-0000-0000-000000000000}"/>
          </ac:spMkLst>
        </pc:spChg>
        <pc:picChg chg="del">
          <ac:chgData name="Lisa Kitinoja" userId="45351d59a283198f" providerId="LiveId" clId="{33DC3F03-38FA-4425-9562-16514F59BD5E}" dt="2022-02-06T20:56:02.743" v="299" actId="478"/>
          <ac:picMkLst>
            <pc:docMk/>
            <pc:sldMk cId="4086598523" sldId="424"/>
            <ac:picMk id="5" creationId="{00000000-0000-0000-0000-000000000000}"/>
          </ac:picMkLst>
        </pc:picChg>
        <pc:picChg chg="del">
          <ac:chgData name="Lisa Kitinoja" userId="45351d59a283198f" providerId="LiveId" clId="{33DC3F03-38FA-4425-9562-16514F59BD5E}" dt="2022-02-06T20:55:59.173" v="296" actId="478"/>
          <ac:picMkLst>
            <pc:docMk/>
            <pc:sldMk cId="4086598523" sldId="424"/>
            <ac:picMk id="6" creationId="{00000000-0000-0000-0000-000000000000}"/>
          </ac:picMkLst>
        </pc:picChg>
        <pc:picChg chg="add mod">
          <ac:chgData name="Lisa Kitinoja" userId="45351d59a283198f" providerId="LiveId" clId="{33DC3F03-38FA-4425-9562-16514F59BD5E}" dt="2022-02-07T17:46:10.801" v="790"/>
          <ac:picMkLst>
            <pc:docMk/>
            <pc:sldMk cId="4086598523" sldId="424"/>
            <ac:picMk id="6" creationId="{132541D6-52CF-4A6F-A02C-2B9D1CC949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DC2FA-88CA-46AE-8E58-D688B7C84A8A}"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3FC15-4DE6-4BE1-92C4-FBAF01C523D7}" type="slidenum">
              <a:rPr lang="en-US" smtClean="0"/>
              <a:t>‹#›</a:t>
            </a:fld>
            <a:endParaRPr lang="en-US"/>
          </a:p>
        </p:txBody>
      </p:sp>
    </p:spTree>
    <p:extLst>
      <p:ext uri="{BB962C8B-B14F-4D97-AF65-F5344CB8AC3E}">
        <p14:creationId xmlns:p14="http://schemas.microsoft.com/office/powerpoint/2010/main" val="15058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ostharvest.org/images/CharcoalcoolstoragePNACQ75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Tomlins et al. 2002 pointed out that using </a:t>
            </a:r>
            <a:r>
              <a:rPr lang="en-US" sz="1200" b="1" kern="1200" dirty="0">
                <a:solidFill>
                  <a:schemeClr val="tx1"/>
                </a:solidFill>
                <a:effectLst/>
                <a:latin typeface="+mn-lt"/>
                <a:ea typeface="+mn-ea"/>
                <a:cs typeface="+mn-cs"/>
              </a:rPr>
              <a:t>20kg fiberboard cartons</a:t>
            </a:r>
            <a:r>
              <a:rPr lang="en-US" sz="1200" kern="1200" dirty="0">
                <a:solidFill>
                  <a:schemeClr val="tx1"/>
                </a:solidFill>
                <a:effectLst/>
                <a:latin typeface="+mn-lt"/>
                <a:ea typeface="+mn-ea"/>
                <a:cs typeface="+mn-cs"/>
              </a:rPr>
              <a:t> can significantly reduce the skinning and mechanical damages during loading, unloading and transportation.  Packaging roots and tubers in full telescopic fiberboard cartons with paper wrapping or excelsior reduces bruising and enables large quantity of tuber to be transported over long distances. R&amp;T crops can be contained in loose packs, or units of 10-11 kg or 23-25 kg (McGregor, 1987).</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Large sized reusable plastic crates</a:t>
            </a:r>
            <a:r>
              <a:rPr lang="en-US" sz="1200" kern="1200" dirty="0">
                <a:solidFill>
                  <a:schemeClr val="tx1"/>
                </a:solidFill>
                <a:effectLst/>
                <a:latin typeface="+mn-lt"/>
                <a:ea typeface="+mn-ea"/>
                <a:cs typeface="+mn-cs"/>
              </a:rPr>
              <a:t> (holding 30 to 40 kg) are another improved container that is more suitable for local handling, storing, transporting and marketing of root and tuber crops.  The use of plastic crates can reduce physical damage to less than 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Ventilated plastic crates must be utilized as part of a carefully planned postharvest handling system, such as that organized and managed by a marketing cooperative, food processing buyer, supermarket buyer, farmers association or exporter, since the crates must be transported to the packinghouse or end buyer, emptied, washed and returned to the farmer’s fields in between uses. </a:t>
            </a:r>
          </a:p>
          <a:p>
            <a:endParaRPr lang="en-US" dirty="0"/>
          </a:p>
        </p:txBody>
      </p:sp>
      <p:sp>
        <p:nvSpPr>
          <p:cNvPr id="4" name="Slide Number Placeholder 3"/>
          <p:cNvSpPr>
            <a:spLocks noGrp="1"/>
          </p:cNvSpPr>
          <p:nvPr>
            <p:ph type="sldNum" sz="quarter" idx="10"/>
          </p:nvPr>
        </p:nvSpPr>
        <p:spPr/>
        <p:txBody>
          <a:bodyPr/>
          <a:lstStyle/>
          <a:p>
            <a:fld id="{9843FC15-4DE6-4BE1-92C4-FBAF01C523D7}" type="slidenum">
              <a:rPr lang="en-US" smtClean="0"/>
              <a:t>11</a:t>
            </a:fld>
            <a:endParaRPr lang="en-US"/>
          </a:p>
        </p:txBody>
      </p:sp>
    </p:spTree>
    <p:extLst>
      <p:ext uri="{BB962C8B-B14F-4D97-AF65-F5344CB8AC3E}">
        <p14:creationId xmlns:p14="http://schemas.microsoft.com/office/powerpoint/2010/main" val="201181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Plans for construction of a charcoal cool room can be found on this website: </a:t>
            </a:r>
            <a:r>
              <a:rPr lang="en-US" sz="1200" u="sng" kern="1200" dirty="0">
                <a:solidFill>
                  <a:schemeClr val="tx1"/>
                </a:solidFill>
                <a:effectLst/>
                <a:latin typeface="+mn-lt"/>
                <a:ea typeface="+mn-ea"/>
                <a:cs typeface="+mn-cs"/>
                <a:hlinkClick r:id="rId3"/>
              </a:rPr>
              <a:t>http://www.postharvest.org/images/CharcoalcoolstoragePNACQ751.pdf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43FC15-4DE6-4BE1-92C4-FBAF01C523D7}" type="slidenum">
              <a:rPr lang="en-US" smtClean="0"/>
              <a:t>15</a:t>
            </a:fld>
            <a:endParaRPr lang="en-US"/>
          </a:p>
        </p:txBody>
      </p:sp>
    </p:spTree>
    <p:extLst>
      <p:ext uri="{BB962C8B-B14F-4D97-AF65-F5344CB8AC3E}">
        <p14:creationId xmlns:p14="http://schemas.microsoft.com/office/powerpoint/2010/main" val="406562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Manual 5b for more details</a:t>
            </a:r>
            <a:r>
              <a:rPr lang="en-US" baseline="0" dirty="0"/>
              <a:t> and general maintenance tips.</a:t>
            </a:r>
            <a:endParaRPr lang="en-US" dirty="0"/>
          </a:p>
        </p:txBody>
      </p:sp>
      <p:sp>
        <p:nvSpPr>
          <p:cNvPr id="4" name="Slide Number Placeholder 3"/>
          <p:cNvSpPr>
            <a:spLocks noGrp="1"/>
          </p:cNvSpPr>
          <p:nvPr>
            <p:ph type="sldNum" sz="quarter" idx="10"/>
          </p:nvPr>
        </p:nvSpPr>
        <p:spPr/>
        <p:txBody>
          <a:bodyPr/>
          <a:lstStyle/>
          <a:p>
            <a:fld id="{9843FC15-4DE6-4BE1-92C4-FBAF01C523D7}" type="slidenum">
              <a:rPr lang="en-US" smtClean="0"/>
              <a:t>18</a:t>
            </a:fld>
            <a:endParaRPr lang="en-US"/>
          </a:p>
        </p:txBody>
      </p:sp>
    </p:spTree>
    <p:extLst>
      <p:ext uri="{BB962C8B-B14F-4D97-AF65-F5344CB8AC3E}">
        <p14:creationId xmlns:p14="http://schemas.microsoft.com/office/powerpoint/2010/main" val="389159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Metal foil packages are available in zip lock or heat sealed versions (Source: www.uline.com).  </a:t>
            </a:r>
          </a:p>
          <a:p>
            <a:endParaRPr lang="en-US" dirty="0"/>
          </a:p>
        </p:txBody>
      </p:sp>
      <p:sp>
        <p:nvSpPr>
          <p:cNvPr id="4" name="Slide Number Placeholder 3"/>
          <p:cNvSpPr>
            <a:spLocks noGrp="1"/>
          </p:cNvSpPr>
          <p:nvPr>
            <p:ph type="sldNum" sz="quarter" idx="10"/>
          </p:nvPr>
        </p:nvSpPr>
        <p:spPr/>
        <p:txBody>
          <a:bodyPr/>
          <a:lstStyle/>
          <a:p>
            <a:fld id="{9843FC15-4DE6-4BE1-92C4-FBAF01C523D7}" type="slidenum">
              <a:rPr lang="en-US" smtClean="0"/>
              <a:t>27</a:t>
            </a:fld>
            <a:endParaRPr lang="en-US"/>
          </a:p>
        </p:txBody>
      </p:sp>
    </p:spTree>
    <p:extLst>
      <p:ext uri="{BB962C8B-B14F-4D97-AF65-F5344CB8AC3E}">
        <p14:creationId xmlns:p14="http://schemas.microsoft.com/office/powerpoint/2010/main" val="159406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information:</a:t>
            </a:r>
          </a:p>
          <a:p>
            <a:r>
              <a:rPr lang="en-US" sz="1200" kern="1200" dirty="0">
                <a:solidFill>
                  <a:schemeClr val="tx1"/>
                </a:solidFill>
                <a:effectLst/>
                <a:latin typeface="+mn-lt"/>
                <a:ea typeface="+mn-ea"/>
                <a:cs typeface="+mn-cs"/>
              </a:rPr>
              <a:t>FAO 2015. Inclusive Business Models: Guidelines for improving linkages between producer groups and buyers of agricultural produce. http://www.fao.org/3/a-i5068e.pdf</a:t>
            </a:r>
          </a:p>
          <a:p>
            <a:endParaRPr lang="en-US" dirty="0"/>
          </a:p>
        </p:txBody>
      </p:sp>
      <p:sp>
        <p:nvSpPr>
          <p:cNvPr id="4" name="Slide Number Placeholder 3"/>
          <p:cNvSpPr>
            <a:spLocks noGrp="1"/>
          </p:cNvSpPr>
          <p:nvPr>
            <p:ph type="sldNum" sz="quarter" idx="10"/>
          </p:nvPr>
        </p:nvSpPr>
        <p:spPr/>
        <p:txBody>
          <a:bodyPr/>
          <a:lstStyle/>
          <a:p>
            <a:fld id="{9843FC15-4DE6-4BE1-92C4-FBAF01C523D7}" type="slidenum">
              <a:rPr lang="en-US" smtClean="0"/>
              <a:t>35</a:t>
            </a:fld>
            <a:endParaRPr lang="en-US"/>
          </a:p>
        </p:txBody>
      </p:sp>
    </p:spTree>
    <p:extLst>
      <p:ext uri="{BB962C8B-B14F-4D97-AF65-F5344CB8AC3E}">
        <p14:creationId xmlns:p14="http://schemas.microsoft.com/office/powerpoint/2010/main" val="303424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9.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7.JP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ao.org/in-action/inpho/crop-compendium/roots-tubers/en/"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572" y="1303867"/>
            <a:ext cx="10016197" cy="2888305"/>
          </a:xfrm>
        </p:spPr>
        <p:txBody>
          <a:bodyPr/>
          <a:lstStyle/>
          <a:p>
            <a:r>
              <a:rPr lang="en-US" sz="4400" b="1" dirty="0">
                <a:solidFill>
                  <a:schemeClr val="tx1"/>
                </a:solidFill>
              </a:rPr>
              <a:t>Reducing Postharvest Losses</a:t>
            </a:r>
            <a:br>
              <a:rPr lang="en-US" sz="4400" b="1" dirty="0">
                <a:solidFill>
                  <a:schemeClr val="tx1"/>
                </a:solidFill>
              </a:rPr>
            </a:br>
            <a:r>
              <a:rPr lang="en-US" sz="4400" b="1" dirty="0">
                <a:solidFill>
                  <a:schemeClr val="tx1"/>
                </a:solidFill>
              </a:rPr>
              <a:t>in Sub-Saharan Africa: </a:t>
            </a:r>
            <a:br>
              <a:rPr lang="en-US" sz="4400" b="1" dirty="0">
                <a:solidFill>
                  <a:schemeClr val="tx1"/>
                </a:solidFill>
              </a:rPr>
            </a:br>
            <a:r>
              <a:rPr lang="en-US" sz="4400" b="1" dirty="0">
                <a:solidFill>
                  <a:schemeClr val="tx1"/>
                </a:solidFill>
              </a:rPr>
              <a:t>Training for extension workers, technical specialists and practitioners</a:t>
            </a:r>
            <a:endParaRPr lang="en-US" dirty="0">
              <a:solidFill>
                <a:schemeClr val="tx1"/>
              </a:solidFill>
            </a:endParaRPr>
          </a:p>
        </p:txBody>
      </p:sp>
      <p:sp>
        <p:nvSpPr>
          <p:cNvPr id="4" name="Rectangle 1"/>
          <p:cNvSpPr>
            <a:spLocks noGrp="1" noChangeArrowheads="1"/>
          </p:cNvSpPr>
          <p:nvPr>
            <p:ph type="subTitle" idx="1"/>
          </p:nvPr>
        </p:nvSpPr>
        <p:spPr bwMode="auto">
          <a:xfrm>
            <a:off x="3073400" y="4431959"/>
            <a:ext cx="6045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80"/>
                </a:solidFill>
                <a:effectLst/>
                <a:latin typeface="Times New Roman" panose="02020603050405020304" pitchFamily="18" charset="0"/>
                <a:ea typeface="SimSun" panose="02010600030101010101" pitchFamily="2" charset="-122"/>
                <a:cs typeface="Times New Roman" panose="02020603050405020304" pitchFamily="18" charset="0"/>
              </a:rPr>
              <a:t>The Postharvest Education Foundation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rgbClr val="000080"/>
                </a:solidFill>
                <a:latin typeface="Times New Roman" panose="02020603050405020304" pitchFamily="18" charset="0"/>
                <a:ea typeface="SimSun" panose="02010600030101010101" pitchFamily="2" charset="-122"/>
                <a:cs typeface="Times New Roman" panose="02020603050405020304" pitchFamily="18" charset="0"/>
              </a:rPr>
              <a:t>2023</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8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ctr" defTabSz="914400" eaLnBrk="0" fontAlgn="base" hangingPunct="0">
              <a:spcBef>
                <a:spcPct val="0"/>
              </a:spcBef>
              <a:spcAft>
                <a:spcPct val="0"/>
              </a:spcAft>
              <a:buClrTx/>
              <a:buSzTx/>
            </a:pPr>
            <a:r>
              <a:rPr lang="en-US" altLang="en-US" sz="2000" b="1" dirty="0">
                <a:solidFill>
                  <a:srgbClr val="000080"/>
                </a:solidFill>
                <a:latin typeface="Times New Roman" panose="02020603050405020304" pitchFamily="18" charset="0"/>
                <a:ea typeface="SimSun" panose="02010600030101010101" pitchFamily="2" charset="-122"/>
                <a:cs typeface="Times New Roman" panose="02020603050405020304" pitchFamily="18" charset="0"/>
              </a:rPr>
              <a:t>Slide set for Manual 1. ISBN: 978-1-62027-026-4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B8FF27D4-0459-4102-865F-981F48BE1D19}"/>
              </a:ext>
            </a:extLst>
          </p:cNvPr>
          <p:cNvPicPr>
            <a:picLocks noChangeAspect="1"/>
          </p:cNvPicPr>
          <p:nvPr/>
        </p:nvPicPr>
        <p:blipFill>
          <a:blip r:embed="rId2"/>
          <a:stretch>
            <a:fillRect/>
          </a:stretch>
        </p:blipFill>
        <p:spPr>
          <a:xfrm>
            <a:off x="0" y="5140869"/>
            <a:ext cx="1930718" cy="1717131"/>
          </a:xfrm>
          <a:prstGeom prst="rect">
            <a:avLst/>
          </a:prstGeom>
        </p:spPr>
      </p:pic>
      <p:sp>
        <p:nvSpPr>
          <p:cNvPr id="3" name="TextBox 2">
            <a:extLst>
              <a:ext uri="{FF2B5EF4-FFF2-40B4-BE49-F238E27FC236}">
                <a16:creationId xmlns:a16="http://schemas.microsoft.com/office/drawing/2014/main" id="{A0656E82-FAA0-4DED-B3E2-FFB8E3CC6B7B}"/>
              </a:ext>
            </a:extLst>
          </p:cNvPr>
          <p:cNvSpPr txBox="1"/>
          <p:nvPr/>
        </p:nvSpPr>
        <p:spPr>
          <a:xfrm>
            <a:off x="9889588" y="6063175"/>
            <a:ext cx="1364566" cy="369332"/>
          </a:xfrm>
          <a:prstGeom prst="rect">
            <a:avLst/>
          </a:prstGeom>
          <a:noFill/>
        </p:spPr>
        <p:txBody>
          <a:bodyPr wrap="square" rtlCol="0">
            <a:spAutoFit/>
          </a:bodyPr>
          <a:lstStyle/>
          <a:p>
            <a:r>
              <a:rPr lang="en-US" dirty="0"/>
              <a:t>Module 1.3</a:t>
            </a:r>
          </a:p>
        </p:txBody>
      </p:sp>
    </p:spTree>
    <p:extLst>
      <p:ext uri="{BB962C8B-B14F-4D97-AF65-F5344CB8AC3E}">
        <p14:creationId xmlns:p14="http://schemas.microsoft.com/office/powerpoint/2010/main" val="74801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09337"/>
            <a:ext cx="8596668" cy="1320800"/>
          </a:xfrm>
        </p:spPr>
        <p:txBody>
          <a:bodyPr/>
          <a:lstStyle/>
          <a:p>
            <a:r>
              <a:rPr lang="en-US" b="1" dirty="0"/>
              <a:t>Curing on the farm</a:t>
            </a:r>
            <a:endParaRPr lang="en-US" dirty="0"/>
          </a:p>
        </p:txBody>
      </p:sp>
      <p:sp>
        <p:nvSpPr>
          <p:cNvPr id="3" name="Content Placeholder 2"/>
          <p:cNvSpPr>
            <a:spLocks noGrp="1"/>
          </p:cNvSpPr>
          <p:nvPr>
            <p:ph idx="1"/>
          </p:nvPr>
        </p:nvSpPr>
        <p:spPr>
          <a:xfrm>
            <a:off x="345017" y="969737"/>
            <a:ext cx="10228963" cy="2574696"/>
          </a:xfrm>
        </p:spPr>
        <p:txBody>
          <a:bodyPr/>
          <a:lstStyle/>
          <a:p>
            <a:r>
              <a:rPr lang="en-US" sz="2000" dirty="0"/>
              <a:t>Successful, rapid curing requires high temperature and high relative humidity, and this type of natural covering will trap self-generated heat and moisture. </a:t>
            </a:r>
          </a:p>
          <a:p>
            <a:r>
              <a:rPr lang="en-US" sz="2000" dirty="0"/>
              <a:t>The stack should be left for about four days (yams) or five days (cassava, sweetpotatoes or </a:t>
            </a:r>
            <a:r>
              <a:rPr lang="en-US" sz="2000" dirty="0" err="1"/>
              <a:t>cocoyams</a:t>
            </a:r>
            <a:r>
              <a:rPr lang="en-US" sz="2000" dirty="0"/>
              <a:t>) and then checked to feel the peel of the produce.  </a:t>
            </a:r>
          </a:p>
          <a:p>
            <a:r>
              <a:rPr lang="en-US" sz="2000" dirty="0"/>
              <a:t>If the peel is firmly attached and does not slip when pressed sideways using light finger pressure, the curing process is complete (Kitinoja and Kader, 2015).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9</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352549" y="3133882"/>
            <a:ext cx="6338207" cy="2435678"/>
          </a:xfrm>
          <a:prstGeom prst="rect">
            <a:avLst/>
          </a:prstGeom>
        </p:spPr>
      </p:pic>
      <p:sp>
        <p:nvSpPr>
          <p:cNvPr id="7" name="Rectangle 6"/>
          <p:cNvSpPr/>
          <p:nvPr/>
        </p:nvSpPr>
        <p:spPr>
          <a:xfrm>
            <a:off x="2239110" y="5634568"/>
            <a:ext cx="6132629" cy="923330"/>
          </a:xfrm>
          <a:prstGeom prst="rect">
            <a:avLst/>
          </a:prstGeom>
        </p:spPr>
        <p:txBody>
          <a:bodyPr wrap="square">
            <a:spAutoFit/>
          </a:bodyPr>
          <a:lstStyle/>
          <a:p>
            <a:r>
              <a:rPr lang="en-US" dirty="0"/>
              <a:t>Cut-away view of a pile of yams being cured in the field (covered with straw and canvas cloth, under shade). </a:t>
            </a:r>
            <a:r>
              <a:rPr lang="en-US" dirty="0">
                <a:latin typeface="Times New Roman" panose="02020603050405020304" pitchFamily="18" charset="0"/>
                <a:ea typeface="SimSun" panose="02010600030101010101" pitchFamily="2" charset="-122"/>
              </a:rPr>
              <a:t>Source: Wilson (no date).</a:t>
            </a:r>
            <a:endParaRPr lang="en-US" dirty="0"/>
          </a:p>
        </p:txBody>
      </p:sp>
      <p:pic>
        <p:nvPicPr>
          <p:cNvPr id="10" name="Picture 9" descr="Diagram&#10;&#10;Description automatically generated">
            <a:extLst>
              <a:ext uri="{FF2B5EF4-FFF2-40B4-BE49-F238E27FC236}">
                <a16:creationId xmlns:a16="http://schemas.microsoft.com/office/drawing/2014/main" id="{D6AEE502-663C-406A-90CE-8DC9AF240697}"/>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05505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containers</a:t>
            </a:r>
            <a:br>
              <a:rPr lang="en-US" dirty="0"/>
            </a:br>
            <a:endParaRPr lang="en-US" dirty="0"/>
          </a:p>
        </p:txBody>
      </p:sp>
      <p:sp>
        <p:nvSpPr>
          <p:cNvPr id="3" name="Content Placeholder 2"/>
          <p:cNvSpPr>
            <a:spLocks noGrp="1"/>
          </p:cNvSpPr>
          <p:nvPr>
            <p:ph idx="1"/>
          </p:nvPr>
        </p:nvSpPr>
        <p:spPr>
          <a:xfrm>
            <a:off x="1392702" y="1315323"/>
            <a:ext cx="5068360" cy="4790055"/>
          </a:xfrm>
        </p:spPr>
        <p:txBody>
          <a:bodyPr>
            <a:normAutofit/>
          </a:bodyPr>
          <a:lstStyle/>
          <a:p>
            <a:r>
              <a:rPr lang="en-US" sz="2000" dirty="0"/>
              <a:t>Polypropylene sacks of sweetpotato roots weighing more than 100 kg is the common practice in eastern Africa, and results in significant skinning and bruising injuries (</a:t>
            </a:r>
            <a:r>
              <a:rPr lang="en-US" sz="2000" dirty="0" err="1"/>
              <a:t>Ndunguru</a:t>
            </a:r>
            <a:r>
              <a:rPr lang="en-US" sz="2000" dirty="0"/>
              <a:t> et al 2000).  </a:t>
            </a:r>
          </a:p>
          <a:p>
            <a:r>
              <a:rPr lang="en-US" sz="2000" dirty="0"/>
              <a:t>Postharvest loss assessments have documented 85% peel damage in Tanzania (Tomlins et al 2002), and 100% damaged roots in Ethiopia (Parmar 2017) after transport to market.  </a:t>
            </a:r>
          </a:p>
          <a:p>
            <a:r>
              <a:rPr lang="en-US" sz="2000" dirty="0"/>
              <a:t>Smaller sized sacks can reduce damage and losses (see slide notes for examples).</a:t>
            </a:r>
          </a:p>
        </p:txBody>
      </p:sp>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10</a:t>
            </a:r>
          </a:p>
        </p:txBody>
      </p:sp>
      <p:pic>
        <p:nvPicPr>
          <p:cNvPr id="9" name="Picture 8" descr="C:\Users\Aditya\Desktop\Pictures from Ethiopia_sorted\Farm Pictures\SAM_0788.JPG"/>
          <p:cNvPicPr/>
          <p:nvPr/>
        </p:nvPicPr>
        <p:blipFill rotWithShape="1">
          <a:blip r:embed="rId4" cstate="print">
            <a:extLst>
              <a:ext uri="{28A0092B-C50C-407E-A947-70E740481C1C}">
                <a14:useLocalDpi xmlns:a14="http://schemas.microsoft.com/office/drawing/2010/main" val="0"/>
              </a:ext>
            </a:extLst>
          </a:blip>
          <a:srcRect l="18654" r="20884"/>
          <a:stretch/>
        </p:blipFill>
        <p:spPr bwMode="auto">
          <a:xfrm>
            <a:off x="6969447" y="996043"/>
            <a:ext cx="3294159" cy="4250570"/>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6461062" y="5243125"/>
            <a:ext cx="3913110"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100kg sack of sweetpotatoes in Ethiopia (Photo credit Aditya </a:t>
            </a:r>
            <a:r>
              <a:rPr lang="en-US" dirty="0" err="1">
                <a:latin typeface="Times New Roman" panose="02020603050405020304" pitchFamily="18" charset="0"/>
                <a:ea typeface="SimSun" panose="02010600030101010101" pitchFamily="2" charset="-122"/>
              </a:rPr>
              <a:t>Parmar</a:t>
            </a:r>
            <a:r>
              <a:rPr lang="en-US" dirty="0">
                <a:latin typeface="Times New Roman" panose="02020603050405020304" pitchFamily="18" charset="0"/>
                <a:ea typeface="SimSun" panose="02010600030101010101" pitchFamily="2" charset="-122"/>
              </a:rPr>
              <a:t>) </a:t>
            </a:r>
            <a:endParaRPr lang="en-US" dirty="0"/>
          </a:p>
        </p:txBody>
      </p:sp>
      <p:pic>
        <p:nvPicPr>
          <p:cNvPr id="10" name="Picture 9" descr="Diagram&#10;&#10;Description automatically generated">
            <a:extLst>
              <a:ext uri="{FF2B5EF4-FFF2-40B4-BE49-F238E27FC236}">
                <a16:creationId xmlns:a16="http://schemas.microsoft.com/office/drawing/2014/main" id="{AAFC41E8-80B4-4086-9434-592D62388F39}"/>
              </a:ext>
            </a:extLst>
          </p:cNvPr>
          <p:cNvPicPr>
            <a:picLocks noChangeAspect="1"/>
          </p:cNvPicPr>
          <p:nvPr/>
        </p:nvPicPr>
        <p:blipFill>
          <a:blip r:embed="rId5"/>
          <a:stretch>
            <a:fillRect/>
          </a:stretch>
        </p:blipFill>
        <p:spPr>
          <a:xfrm>
            <a:off x="0" y="5241270"/>
            <a:ext cx="1817828" cy="1616730"/>
          </a:xfrm>
          <a:prstGeom prst="rect">
            <a:avLst/>
          </a:prstGeom>
        </p:spPr>
      </p:pic>
    </p:spTree>
    <p:extLst>
      <p:ext uri="{BB962C8B-B14F-4D97-AF65-F5344CB8AC3E}">
        <p14:creationId xmlns:p14="http://schemas.microsoft.com/office/powerpoint/2010/main" val="385891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shade</a:t>
            </a:r>
            <a:br>
              <a:rPr lang="en-US" dirty="0"/>
            </a:br>
            <a:endParaRPr lang="en-US" dirty="0"/>
          </a:p>
        </p:txBody>
      </p:sp>
      <p:sp>
        <p:nvSpPr>
          <p:cNvPr id="3" name="Content Placeholder 2"/>
          <p:cNvSpPr>
            <a:spLocks noGrp="1"/>
          </p:cNvSpPr>
          <p:nvPr>
            <p:ph idx="1"/>
          </p:nvPr>
        </p:nvSpPr>
        <p:spPr>
          <a:xfrm>
            <a:off x="931527" y="1357267"/>
            <a:ext cx="8596668" cy="3880773"/>
          </a:xfrm>
        </p:spPr>
        <p:txBody>
          <a:bodyPr>
            <a:normAutofit fontScale="92500"/>
          </a:bodyPr>
          <a:lstStyle/>
          <a:p>
            <a:r>
              <a:rPr lang="en-US" sz="2400" dirty="0"/>
              <a:t>Exposure to the sun should be avoided as much as possible during and after harvest, since roots and tubers left out in the sun will gain heat and may become sun-burned and dehydrated.  </a:t>
            </a:r>
          </a:p>
          <a:p>
            <a:r>
              <a:rPr lang="en-US" sz="2400" dirty="0"/>
              <a:t>Produce exposed to sunlight can soon become 4 to 6 °C warmer than air temperature.  </a:t>
            </a:r>
          </a:p>
          <a:p>
            <a:r>
              <a:rPr lang="en-US" sz="2400" dirty="0"/>
              <a:t>Field containers should be placed in the shade, under a tree, or loosely covered (e.g. with light colored heavy cloth, leafy plant materials, loose straw, a woven matt or an inverted empty container) if delays are expected in removing filled containers from the field.</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11</a:t>
            </a:r>
          </a:p>
        </p:txBody>
      </p:sp>
      <p:pic>
        <p:nvPicPr>
          <p:cNvPr id="6" name="Picture 5" descr="Diagram&#10;&#10;Description automatically generated">
            <a:extLst>
              <a:ext uri="{FF2B5EF4-FFF2-40B4-BE49-F238E27FC236}">
                <a16:creationId xmlns:a16="http://schemas.microsoft.com/office/drawing/2014/main" id="{94831067-C745-4626-852B-4329EC861DD8}"/>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6450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(2) storage </a:t>
            </a:r>
            <a:br>
              <a:rPr lang="en-US" dirty="0"/>
            </a:br>
            <a:endParaRPr lang="en-US" dirty="0"/>
          </a:p>
        </p:txBody>
      </p:sp>
      <p:sp>
        <p:nvSpPr>
          <p:cNvPr id="3" name="Content Placeholder 2"/>
          <p:cNvSpPr>
            <a:spLocks noGrp="1"/>
          </p:cNvSpPr>
          <p:nvPr>
            <p:ph idx="1"/>
          </p:nvPr>
        </p:nvSpPr>
        <p:spPr>
          <a:xfrm>
            <a:off x="2034032" y="1766170"/>
            <a:ext cx="8277586" cy="3880773"/>
          </a:xfrm>
        </p:spPr>
        <p:txBody>
          <a:bodyPr/>
          <a:lstStyle/>
          <a:p>
            <a:pPr marL="0" indent="0">
              <a:buNone/>
            </a:pPr>
            <a:r>
              <a:rPr lang="en-US" sz="2400" dirty="0"/>
              <a:t>There are five important factors/practices that can help to reduce postharvest losses of R&amp;T crops during storage</a:t>
            </a:r>
          </a:p>
          <a:p>
            <a:pPr lvl="0"/>
            <a:r>
              <a:rPr lang="en-US" sz="2400" dirty="0"/>
              <a:t>Improved storage structures on farm</a:t>
            </a:r>
          </a:p>
          <a:p>
            <a:pPr lvl="0"/>
            <a:r>
              <a:rPr lang="en-US" sz="2400" dirty="0"/>
              <a:t>Curing before storage</a:t>
            </a:r>
          </a:p>
          <a:p>
            <a:pPr lvl="0"/>
            <a:r>
              <a:rPr lang="en-US" sz="2400" dirty="0"/>
              <a:t>Waxing</a:t>
            </a:r>
          </a:p>
          <a:p>
            <a:pPr lvl="0"/>
            <a:r>
              <a:rPr lang="en-US" sz="2400" dirty="0"/>
              <a:t>Commercial storage using evaporative cooling technologies</a:t>
            </a:r>
          </a:p>
          <a:p>
            <a:pPr lvl="0"/>
            <a:r>
              <a:rPr lang="en-US" sz="2400" dirty="0"/>
              <a:t>Pest control</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12</a:t>
            </a:r>
          </a:p>
        </p:txBody>
      </p:sp>
      <p:pic>
        <p:nvPicPr>
          <p:cNvPr id="6" name="Picture 5" descr="Diagram&#10;&#10;Description automatically generated">
            <a:extLst>
              <a:ext uri="{FF2B5EF4-FFF2-40B4-BE49-F238E27FC236}">
                <a16:creationId xmlns:a16="http://schemas.microsoft.com/office/drawing/2014/main" id="{DC67B94B-E447-4DE5-B844-0272A8EFD751}"/>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04196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storage structures on farm</a:t>
            </a:r>
            <a:br>
              <a:rPr lang="en-US" dirty="0"/>
            </a:br>
            <a:endParaRPr lang="en-US" dirty="0"/>
          </a:p>
        </p:txBody>
      </p:sp>
      <p:sp>
        <p:nvSpPr>
          <p:cNvPr id="3" name="Content Placeholder 2"/>
          <p:cNvSpPr>
            <a:spLocks noGrp="1"/>
          </p:cNvSpPr>
          <p:nvPr>
            <p:ph idx="1"/>
          </p:nvPr>
        </p:nvSpPr>
        <p:spPr>
          <a:xfrm>
            <a:off x="677334" y="1572761"/>
            <a:ext cx="8596668" cy="3880773"/>
          </a:xfrm>
        </p:spPr>
        <p:txBody>
          <a:bodyPr/>
          <a:lstStyle/>
          <a:p>
            <a:r>
              <a:rPr lang="en-US" sz="2000" dirty="0"/>
              <a:t>Traditional R&amp;T storage on the farm includes 1) leaving the crop in the soil (unharvested) until needed, 2) underground storage structures (e.g. in loose piles of ashes and soil, pits lined with straw or field clamps) and 3) above ground ventilated structures (such as the yam barn).  </a:t>
            </a:r>
          </a:p>
          <a:p>
            <a:r>
              <a:rPr lang="en-US" sz="2000" dirty="0"/>
              <a:t>Leaving R&amp;T in the ground until required is the simplest storage technique practiced by rural small-scale farmers, but this type of storage prevents the use of the farmland for growing the next crop.  </a:t>
            </a:r>
          </a:p>
          <a:p>
            <a:r>
              <a:rPr lang="en-US" sz="2000" dirty="0"/>
              <a:t>Sweetpotatoes are susceptible to attack by weevils if left in the ground after full maturity.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13</a:t>
            </a:r>
          </a:p>
        </p:txBody>
      </p:sp>
      <p:pic>
        <p:nvPicPr>
          <p:cNvPr id="6" name="Picture 5" descr="Diagram&#10;&#10;Description automatically generated">
            <a:extLst>
              <a:ext uri="{FF2B5EF4-FFF2-40B4-BE49-F238E27FC236}">
                <a16:creationId xmlns:a16="http://schemas.microsoft.com/office/drawing/2014/main" id="{D5607D22-B6F9-4AB7-BB80-A4CA83E9B630}"/>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26508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Examples of improved on-farm structures</a:t>
            </a:r>
            <a:br>
              <a:rPr lang="en-US" dirty="0"/>
            </a:br>
            <a:endParaRPr lang="en-US" dirty="0"/>
          </a:p>
        </p:txBody>
      </p:sp>
      <p:sp>
        <p:nvSpPr>
          <p:cNvPr id="3" name="Content Placeholder 2"/>
          <p:cNvSpPr>
            <a:spLocks noGrp="1"/>
          </p:cNvSpPr>
          <p:nvPr>
            <p:ph idx="1"/>
          </p:nvPr>
        </p:nvSpPr>
        <p:spPr>
          <a:xfrm>
            <a:off x="345017" y="1061357"/>
            <a:ext cx="9697054" cy="3880773"/>
          </a:xfrm>
        </p:spPr>
        <p:txBody>
          <a:bodyPr/>
          <a:lstStyle/>
          <a:p>
            <a:pPr marL="0" indent="0">
              <a:buNone/>
            </a:pPr>
            <a:r>
              <a:rPr lang="en-US" sz="2000" dirty="0"/>
              <a:t>Improved on farm storage structures can double the storage life of R&amp;T crops, mainly by lowering temperature and providing better protection from rodents and insect pests. </a:t>
            </a:r>
          </a:p>
          <a:p>
            <a:pPr lvl="0"/>
            <a:r>
              <a:rPr lang="en-US" sz="2000" dirty="0"/>
              <a:t>Ventilated storage, cooled naturally via evaporative cooling systems</a:t>
            </a:r>
          </a:p>
          <a:p>
            <a:pPr lvl="0"/>
            <a:r>
              <a:rPr lang="en-US" sz="2000" dirty="0"/>
              <a:t>Walk-in storage room, with cement floor, pallets, shelving or racks</a:t>
            </a:r>
          </a:p>
          <a:p>
            <a:pPr lvl="0"/>
            <a:r>
              <a:rPr lang="en-US" sz="2000" dirty="0"/>
              <a:t>Low cost, made locally from indigenous materials (wooden frame, charcoal pieces) and wire mesh (chicken wire mesh or similar type screening materials</a:t>
            </a:r>
            <a:r>
              <a:rPr lang="en-US" dirty="0"/>
              <a:t>)</a:t>
            </a:r>
          </a:p>
          <a:p>
            <a:endParaRPr lang="en-US" dirty="0"/>
          </a:p>
        </p:txBody>
      </p:sp>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14</a:t>
            </a: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377713" y="3962824"/>
            <a:ext cx="2484120" cy="2626360"/>
          </a:xfrm>
          <a:prstGeom prst="rect">
            <a:avLst/>
          </a:prstGeom>
        </p:spPr>
      </p:pic>
      <p:sp>
        <p:nvSpPr>
          <p:cNvPr id="7" name="Rectangle 6"/>
          <p:cNvSpPr/>
          <p:nvPr/>
        </p:nvSpPr>
        <p:spPr>
          <a:xfrm>
            <a:off x="4966669" y="4341965"/>
            <a:ext cx="3975016" cy="2031325"/>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Walk-in charcoal cool room in East Africa (mesh walls filled with pieces of charcoal).  The storage room walls are kept wet and natural evaporation acts to carry heat away from the chamber and the produce stored inside. </a:t>
            </a:r>
          </a:p>
          <a:p>
            <a:r>
              <a:rPr lang="en-US" dirty="0"/>
              <a:t>(Photo credit: Bertha </a:t>
            </a:r>
            <a:r>
              <a:rPr lang="en-US" dirty="0" err="1"/>
              <a:t>Mjawa</a:t>
            </a:r>
            <a:r>
              <a:rPr lang="en-US" dirty="0"/>
              <a:t>)</a:t>
            </a:r>
          </a:p>
        </p:txBody>
      </p:sp>
      <p:pic>
        <p:nvPicPr>
          <p:cNvPr id="10" name="Picture 9" descr="Diagram&#10;&#10;Description automatically generated">
            <a:extLst>
              <a:ext uri="{FF2B5EF4-FFF2-40B4-BE49-F238E27FC236}">
                <a16:creationId xmlns:a16="http://schemas.microsoft.com/office/drawing/2014/main" id="{6557165A-700F-439C-82C7-BC082F28C728}"/>
              </a:ext>
            </a:extLst>
          </p:cNvPr>
          <p:cNvPicPr>
            <a:picLocks noChangeAspect="1"/>
          </p:cNvPicPr>
          <p:nvPr/>
        </p:nvPicPr>
        <p:blipFill>
          <a:blip r:embed="rId5"/>
          <a:stretch>
            <a:fillRect/>
          </a:stretch>
        </p:blipFill>
        <p:spPr>
          <a:xfrm>
            <a:off x="0" y="5140869"/>
            <a:ext cx="1930718" cy="1717131"/>
          </a:xfrm>
          <a:prstGeom prst="rect">
            <a:avLst/>
          </a:prstGeom>
        </p:spPr>
      </p:pic>
    </p:spTree>
    <p:extLst>
      <p:ext uri="{BB962C8B-B14F-4D97-AF65-F5344CB8AC3E}">
        <p14:creationId xmlns:p14="http://schemas.microsoft.com/office/powerpoint/2010/main" val="409990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Curing before storage of R&amp;T crops</a:t>
            </a:r>
            <a:br>
              <a:rPr lang="en-US" dirty="0"/>
            </a:br>
            <a:endParaRPr lang="en-US" dirty="0"/>
          </a:p>
        </p:txBody>
      </p:sp>
      <p:sp>
        <p:nvSpPr>
          <p:cNvPr id="3" name="Content Placeholder 2"/>
          <p:cNvSpPr>
            <a:spLocks noGrp="1"/>
          </p:cNvSpPr>
          <p:nvPr>
            <p:ph idx="1"/>
          </p:nvPr>
        </p:nvSpPr>
        <p:spPr>
          <a:xfrm>
            <a:off x="677333" y="1469572"/>
            <a:ext cx="9105053" cy="4000500"/>
          </a:xfrm>
        </p:spPr>
        <p:txBody>
          <a:bodyPr>
            <a:normAutofit/>
          </a:bodyPr>
          <a:lstStyle/>
          <a:p>
            <a:pPr marL="0" indent="0">
              <a:buNone/>
            </a:pPr>
            <a:r>
              <a:rPr lang="en-US" sz="2000" dirty="0"/>
              <a:t>If you are storing R&amp;T crops in a modern cool storage (at 14-16°C) and selling by weight, curing can reduce weight losses from the typical level of about 22% (for uncured) to 10% losses during 6 months of storage time. </a:t>
            </a:r>
          </a:p>
          <a:p>
            <a:r>
              <a:rPr lang="en-US" sz="2000" b="1" dirty="0"/>
              <a:t>Shed curing</a:t>
            </a:r>
            <a:r>
              <a:rPr lang="en-US" sz="2000" dirty="0"/>
              <a:t>: if the weather is rainy or it is too hot in the field, R&amp;T crops can be cured under shade.  A tent or three walled open shed is a good option, since these are low cost and allow for plenty of air circulation. </a:t>
            </a:r>
          </a:p>
          <a:p>
            <a:r>
              <a:rPr lang="en-US" sz="2000" b="1" dirty="0"/>
              <a:t>Heat added curing</a:t>
            </a:r>
            <a:r>
              <a:rPr lang="en-US" sz="2000" dirty="0"/>
              <a:t>: if the weather is cold and damp, then added heat may be needed to accomplish the curing process.  Heat can be added via a propane burner, electricity or even via a small wood or charcoal fire.  The warmed air can be moved through the pile of curing crops using a small fan.</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15</a:t>
            </a:r>
          </a:p>
        </p:txBody>
      </p:sp>
      <p:pic>
        <p:nvPicPr>
          <p:cNvPr id="6" name="Picture 5" descr="Diagram&#10;&#10;Description automatically generated">
            <a:extLst>
              <a:ext uri="{FF2B5EF4-FFF2-40B4-BE49-F238E27FC236}">
                <a16:creationId xmlns:a16="http://schemas.microsoft.com/office/drawing/2014/main" id="{2AE41F81-7EEC-4374-B28E-33328EDCEB54}"/>
              </a:ext>
            </a:extLst>
          </p:cNvPr>
          <p:cNvPicPr>
            <a:picLocks noChangeAspect="1"/>
          </p:cNvPicPr>
          <p:nvPr/>
        </p:nvPicPr>
        <p:blipFill>
          <a:blip r:embed="rId3"/>
          <a:stretch>
            <a:fillRect/>
          </a:stretch>
        </p:blipFill>
        <p:spPr>
          <a:xfrm>
            <a:off x="0" y="5140869"/>
            <a:ext cx="1930718" cy="1717131"/>
          </a:xfrm>
          <a:prstGeom prst="rect">
            <a:avLst/>
          </a:prstGeom>
        </p:spPr>
      </p:pic>
      <p:sp>
        <p:nvSpPr>
          <p:cNvPr id="5" name="TextBox 4">
            <a:extLst>
              <a:ext uri="{FF2B5EF4-FFF2-40B4-BE49-F238E27FC236}">
                <a16:creationId xmlns:a16="http://schemas.microsoft.com/office/drawing/2014/main" id="{FC78C2B4-3AE9-9CE5-DB0F-A711602971A8}"/>
              </a:ext>
            </a:extLst>
          </p:cNvPr>
          <p:cNvSpPr txBox="1"/>
          <p:nvPr/>
        </p:nvSpPr>
        <p:spPr>
          <a:xfrm>
            <a:off x="2855742" y="5403526"/>
            <a:ext cx="5303520" cy="830997"/>
          </a:xfrm>
          <a:prstGeom prst="rect">
            <a:avLst/>
          </a:prstGeom>
          <a:noFill/>
        </p:spPr>
        <p:txBody>
          <a:bodyPr wrap="square" rtlCol="0">
            <a:spAutoFit/>
          </a:bodyPr>
          <a:lstStyle/>
          <a:p>
            <a:r>
              <a:rPr lang="en-US" sz="2400" dirty="0"/>
              <a:t>Curing conditions for root and tuber crops are WARM and MOIST</a:t>
            </a:r>
          </a:p>
        </p:txBody>
      </p:sp>
    </p:spTree>
    <p:extLst>
      <p:ext uri="{BB962C8B-B14F-4D97-AF65-F5344CB8AC3E}">
        <p14:creationId xmlns:p14="http://schemas.microsoft.com/office/powerpoint/2010/main" val="184316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Waxing R&amp;T crops before storage and marketing</a:t>
            </a:r>
            <a:endParaRPr lang="en-US" dirty="0"/>
          </a:p>
        </p:txBody>
      </p:sp>
      <p:sp>
        <p:nvSpPr>
          <p:cNvPr id="3" name="Content Placeholder 2"/>
          <p:cNvSpPr>
            <a:spLocks noGrp="1"/>
          </p:cNvSpPr>
          <p:nvPr>
            <p:ph idx="1"/>
          </p:nvPr>
        </p:nvSpPr>
        <p:spPr>
          <a:xfrm>
            <a:off x="1281715" y="1930400"/>
            <a:ext cx="8596668" cy="3880773"/>
          </a:xfrm>
        </p:spPr>
        <p:txBody>
          <a:bodyPr/>
          <a:lstStyle/>
          <a:p>
            <a:r>
              <a:rPr lang="en-US" sz="2000" dirty="0"/>
              <a:t>Paraffin wax can be applied to cassava roots, and will reduce water loss by 50% and extend shelf life from less than 2 days to about 10 days (Baldwin et al 2012).  </a:t>
            </a:r>
          </a:p>
          <a:p>
            <a:r>
              <a:rPr lang="en-US" sz="2000" dirty="0"/>
              <a:t>The heated wax is generally applied as a spray or a dip.  </a:t>
            </a:r>
          </a:p>
          <a:p>
            <a:r>
              <a:rPr lang="en-US" sz="2000" dirty="0"/>
              <a:t>The roots must be clean and completely dry, or the wax will flake off after drying (Grant and Burns 1994). </a:t>
            </a:r>
          </a:p>
          <a:p>
            <a:r>
              <a:rPr lang="en-US" sz="2000" dirty="0"/>
              <a:t>Paraffin wax has been successfully used since the 1940s, but newer, water based carnauba waxes can be used with the same positive effects (Sargent et al 1995).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16</a:t>
            </a:r>
          </a:p>
        </p:txBody>
      </p:sp>
      <p:pic>
        <p:nvPicPr>
          <p:cNvPr id="9" name="Picture 8"/>
          <p:cNvPicPr/>
          <p:nvPr/>
        </p:nvPicPr>
        <p:blipFill rotWithShape="1">
          <a:blip r:embed="rId3">
            <a:extLst>
              <a:ext uri="{28A0092B-C50C-407E-A947-70E740481C1C}">
                <a14:useLocalDpi xmlns:a14="http://schemas.microsoft.com/office/drawing/2010/main" val="0"/>
              </a:ext>
            </a:extLst>
          </a:blip>
          <a:srcRect t="1" b="3880"/>
          <a:stretch/>
        </p:blipFill>
        <p:spPr bwMode="auto">
          <a:xfrm>
            <a:off x="4257210" y="5372623"/>
            <a:ext cx="2198370" cy="114046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611952" y="5345777"/>
            <a:ext cx="1776525" cy="1243407"/>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Waxed cassava root in Ghana (Photo credit: Lisa Kitinoja)</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DBEE4757-9A40-4EEF-8D01-CE20028D1F6A}"/>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85949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295100"/>
            <a:ext cx="8596668" cy="1320800"/>
          </a:xfrm>
        </p:spPr>
        <p:txBody>
          <a:bodyPr>
            <a:normAutofit fontScale="90000"/>
          </a:bodyPr>
          <a:lstStyle/>
          <a:p>
            <a:r>
              <a:rPr lang="en-US" b="1" dirty="0"/>
              <a:t>Commercial storage structures and evaporative cooling technologies</a:t>
            </a:r>
            <a:br>
              <a:rPr lang="en-US" dirty="0"/>
            </a:br>
            <a:endParaRPr lang="en-US" dirty="0"/>
          </a:p>
        </p:txBody>
      </p:sp>
      <p:sp>
        <p:nvSpPr>
          <p:cNvPr id="3" name="Content Placeholder 2"/>
          <p:cNvSpPr>
            <a:spLocks noGrp="1"/>
          </p:cNvSpPr>
          <p:nvPr>
            <p:ph idx="1"/>
          </p:nvPr>
        </p:nvSpPr>
        <p:spPr>
          <a:xfrm>
            <a:off x="268658" y="1520822"/>
            <a:ext cx="10228963" cy="1300252"/>
          </a:xfrm>
        </p:spPr>
        <p:txBody>
          <a:bodyPr>
            <a:normAutofit/>
          </a:bodyPr>
          <a:lstStyle/>
          <a:p>
            <a:r>
              <a:rPr lang="en-US" sz="2000" dirty="0"/>
              <a:t>Evaporative cool storage structures (e.g. use of electric powered “swamp coolers”, or passively cooled charcoal cool rooms) are cost effective and practical for longer term storage of the R&amp;T crops that have a good storage potential at 12 to 15°C. </a:t>
            </a:r>
          </a:p>
        </p:txBody>
      </p:sp>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17</a:t>
            </a:r>
          </a:p>
        </p:txBody>
      </p:sp>
      <p:pic>
        <p:nvPicPr>
          <p:cNvPr id="9" name="Picture 8" descr="C:\Users\Lisa\Dropbox\LK new projects 2014-15\Brecht\evaporative cooler on roof.bmp"/>
          <p:cNvPicPr/>
          <p:nvPr/>
        </p:nvPicPr>
        <p:blipFill>
          <a:blip r:embed="rId4">
            <a:extLst>
              <a:ext uri="{28A0092B-C50C-407E-A947-70E740481C1C}">
                <a14:useLocalDpi xmlns:a14="http://schemas.microsoft.com/office/drawing/2010/main" val="0"/>
              </a:ext>
            </a:extLst>
          </a:blip>
          <a:srcRect/>
          <a:stretch>
            <a:fillRect/>
          </a:stretch>
        </p:blipFill>
        <p:spPr bwMode="auto">
          <a:xfrm>
            <a:off x="8795363" y="2612571"/>
            <a:ext cx="3240125" cy="2481660"/>
          </a:xfrm>
          <a:prstGeom prst="rect">
            <a:avLst/>
          </a:prstGeom>
          <a:noFill/>
          <a:ln>
            <a:noFill/>
          </a:ln>
        </p:spPr>
      </p:pic>
      <p:sp>
        <p:nvSpPr>
          <p:cNvPr id="7" name="Rectangle 6"/>
          <p:cNvSpPr/>
          <p:nvPr/>
        </p:nvSpPr>
        <p:spPr>
          <a:xfrm>
            <a:off x="8795364" y="5065807"/>
            <a:ext cx="2745303"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Photo credit: J F Thompson</a:t>
            </a:r>
            <a:endParaRPr lang="en-US" dirty="0"/>
          </a:p>
        </p:txBody>
      </p:sp>
      <p:pic>
        <p:nvPicPr>
          <p:cNvPr id="10" name="Picture 9"/>
          <p:cNvPicPr>
            <a:picLocks noChangeAspect="1"/>
          </p:cNvPicPr>
          <p:nvPr/>
        </p:nvPicPr>
        <p:blipFill>
          <a:blip r:embed="rId5"/>
          <a:stretch>
            <a:fillRect/>
          </a:stretch>
        </p:blipFill>
        <p:spPr>
          <a:xfrm>
            <a:off x="142004" y="2841622"/>
            <a:ext cx="8653358" cy="2268246"/>
          </a:xfrm>
          <a:prstGeom prst="rect">
            <a:avLst/>
          </a:prstGeom>
        </p:spPr>
      </p:pic>
      <p:pic>
        <p:nvPicPr>
          <p:cNvPr id="11" name="Picture 10" descr="Diagram&#10;&#10;Description automatically generated">
            <a:extLst>
              <a:ext uri="{FF2B5EF4-FFF2-40B4-BE49-F238E27FC236}">
                <a16:creationId xmlns:a16="http://schemas.microsoft.com/office/drawing/2014/main" id="{4E5AF9EF-6966-4941-933A-61664230E86D}"/>
              </a:ext>
            </a:extLst>
          </p:cNvPr>
          <p:cNvPicPr>
            <a:picLocks noChangeAspect="1"/>
          </p:cNvPicPr>
          <p:nvPr/>
        </p:nvPicPr>
        <p:blipFill>
          <a:blip r:embed="rId6"/>
          <a:stretch>
            <a:fillRect/>
          </a:stretch>
        </p:blipFill>
        <p:spPr>
          <a:xfrm>
            <a:off x="0" y="5140869"/>
            <a:ext cx="1930718" cy="1717131"/>
          </a:xfrm>
          <a:prstGeom prst="rect">
            <a:avLst/>
          </a:prstGeom>
        </p:spPr>
      </p:pic>
    </p:spTree>
    <p:extLst>
      <p:ext uri="{BB962C8B-B14F-4D97-AF65-F5344CB8AC3E}">
        <p14:creationId xmlns:p14="http://schemas.microsoft.com/office/powerpoint/2010/main" val="24561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Pest control</a:t>
            </a:r>
            <a:br>
              <a:rPr lang="en-US" dirty="0"/>
            </a:br>
            <a:endParaRPr lang="en-US" dirty="0"/>
          </a:p>
        </p:txBody>
      </p:sp>
      <p:sp>
        <p:nvSpPr>
          <p:cNvPr id="3" name="Content Placeholder 2"/>
          <p:cNvSpPr>
            <a:spLocks noGrp="1"/>
          </p:cNvSpPr>
          <p:nvPr>
            <p:ph idx="1"/>
          </p:nvPr>
        </p:nvSpPr>
        <p:spPr>
          <a:xfrm>
            <a:off x="677333" y="1469571"/>
            <a:ext cx="9936237" cy="4571791"/>
          </a:xfrm>
        </p:spPr>
        <p:txBody>
          <a:bodyPr>
            <a:normAutofit/>
          </a:bodyPr>
          <a:lstStyle/>
          <a:p>
            <a:r>
              <a:rPr lang="en-US" sz="2000" dirty="0"/>
              <a:t>Damage from harvesting wounds and insect pests provide the entry points for postharvest decay organisms, so the best defense against decay is to properly cure R&amp;T crops before storage.  </a:t>
            </a:r>
          </a:p>
          <a:p>
            <a:r>
              <a:rPr lang="en-US" sz="2000" dirty="0"/>
              <a:t>If possible a store should be raised to 1m above ground height, and rodent guards should be placed on the legs to prevent rodents from being able to access the stored commodity.</a:t>
            </a:r>
          </a:p>
          <a:p>
            <a:r>
              <a:rPr lang="en-US" sz="2000" dirty="0"/>
              <a:t>It is quite difficult to keep insect pests out of storage structures used for R&amp;T crops, so it is common to use traps (for rodents and insects), pesticides and/or fumigation practices.  Curing should precede any fumigation treatment against insects (</a:t>
            </a:r>
            <a:r>
              <a:rPr lang="en-US" sz="2000" dirty="0" err="1"/>
              <a:t>Afek</a:t>
            </a:r>
            <a:r>
              <a:rPr lang="en-US" sz="2000" dirty="0"/>
              <a:t> and </a:t>
            </a:r>
            <a:r>
              <a:rPr lang="en-US" sz="2000" dirty="0" err="1"/>
              <a:t>Wiseblum</a:t>
            </a:r>
            <a:r>
              <a:rPr lang="en-US" sz="2000" dirty="0"/>
              <a:t>, 1995).</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18</a:t>
            </a:r>
          </a:p>
        </p:txBody>
      </p:sp>
      <p:pic>
        <p:nvPicPr>
          <p:cNvPr id="9" name="Picture 8" descr="x5403e3h"/>
          <p:cNvPicPr/>
          <p:nvPr/>
        </p:nvPicPr>
        <p:blipFill>
          <a:blip r:embed="rId3">
            <a:extLst>
              <a:ext uri="{28A0092B-C50C-407E-A947-70E740481C1C}">
                <a14:useLocalDpi xmlns:a14="http://schemas.microsoft.com/office/drawing/2010/main" val="0"/>
              </a:ext>
            </a:extLst>
          </a:blip>
          <a:srcRect/>
          <a:stretch>
            <a:fillRect/>
          </a:stretch>
        </p:blipFill>
        <p:spPr bwMode="auto">
          <a:xfrm>
            <a:off x="1865903" y="4957735"/>
            <a:ext cx="4237990" cy="1943598"/>
          </a:xfrm>
          <a:prstGeom prst="rect">
            <a:avLst/>
          </a:prstGeom>
          <a:noFill/>
          <a:ln>
            <a:noFill/>
          </a:ln>
        </p:spPr>
      </p:pic>
      <p:sp>
        <p:nvSpPr>
          <p:cNvPr id="7" name="Rectangle 6"/>
          <p:cNvSpPr/>
          <p:nvPr/>
        </p:nvSpPr>
        <p:spPr>
          <a:xfrm>
            <a:off x="6350734" y="5188919"/>
            <a:ext cx="2138439" cy="1200329"/>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Rat guards made from metal sheeting or empty cans. Source: FAO. 1985.</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0C4D2383-F011-433A-A98D-B0D8905C8981}"/>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56218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1.3</a:t>
            </a:r>
            <a:r>
              <a:rPr lang="en-US" dirty="0"/>
              <a:t> </a:t>
            </a:r>
            <a:r>
              <a:rPr lang="en-US" b="1" dirty="0"/>
              <a:t>Reducing Postharvest Losses </a:t>
            </a:r>
            <a:br>
              <a:rPr lang="en-US" b="1" dirty="0"/>
            </a:br>
            <a:r>
              <a:rPr lang="en-US" b="1" dirty="0"/>
              <a:t>in SSA: Roots and Tubers</a:t>
            </a:r>
            <a:br>
              <a:rPr lang="en-US" dirty="0"/>
            </a:br>
            <a:endParaRPr lang="en-US" dirty="0"/>
          </a:p>
        </p:txBody>
      </p:sp>
      <p:sp>
        <p:nvSpPr>
          <p:cNvPr id="3" name="Content Placeholder 2"/>
          <p:cNvSpPr>
            <a:spLocks noGrp="1"/>
          </p:cNvSpPr>
          <p:nvPr>
            <p:ph idx="1"/>
          </p:nvPr>
        </p:nvSpPr>
        <p:spPr>
          <a:xfrm>
            <a:off x="1930718" y="1766170"/>
            <a:ext cx="8596668" cy="3880773"/>
          </a:xfrm>
        </p:spPr>
        <p:txBody>
          <a:bodyPr>
            <a:normAutofit lnSpcReduction="10000"/>
          </a:bodyPr>
          <a:lstStyle/>
          <a:p>
            <a:pPr marL="0" indent="0">
              <a:buNone/>
            </a:pPr>
            <a:r>
              <a:rPr lang="en-US" b="1" dirty="0"/>
              <a:t>Learning objectives for practitioners:</a:t>
            </a:r>
            <a:endParaRPr lang="en-US" dirty="0"/>
          </a:p>
          <a:p>
            <a:pPr lvl="0"/>
            <a:r>
              <a:rPr lang="en-US" dirty="0"/>
              <a:t>To gain an understanding of the many options available for addressing the causes of postharvest losses identified in food loss assessments for root and tuber crops. </a:t>
            </a:r>
          </a:p>
          <a:p>
            <a:pPr lvl="0"/>
            <a:r>
              <a:rPr lang="en-US" dirty="0"/>
              <a:t>To be introduced to key postharvest technologies, improved handling practices and management skills that can help the 5 beneficiary groups reduce postharvest food losses for roots and tuber crops</a:t>
            </a:r>
          </a:p>
          <a:p>
            <a:pPr lvl="0"/>
            <a:r>
              <a:rPr lang="en-US" dirty="0"/>
              <a:t>To be able to use a simple worksheet to calculate the local costs and expected benefits for any new or improved practice or technology by estimating relative changes in comparison to the current practice or technology</a:t>
            </a:r>
          </a:p>
          <a:p>
            <a:pPr lvl="0"/>
            <a:r>
              <a:rPr lang="en-US" dirty="0"/>
              <a:t>To be made aware of topics or areas of training/extension and advocacy that are needed to solve postharvest problems for a roots and tuber crops</a:t>
            </a:r>
          </a:p>
          <a:p>
            <a:endParaRPr lang="en-US" dirty="0"/>
          </a:p>
        </p:txBody>
      </p:sp>
      <p:sp>
        <p:nvSpPr>
          <p:cNvPr id="6" name="TextBox 5"/>
          <p:cNvSpPr txBox="1"/>
          <p:nvPr/>
        </p:nvSpPr>
        <p:spPr>
          <a:xfrm>
            <a:off x="9465732" y="5942853"/>
            <a:ext cx="1440565" cy="646331"/>
          </a:xfrm>
          <a:prstGeom prst="rect">
            <a:avLst/>
          </a:prstGeom>
          <a:noFill/>
        </p:spPr>
        <p:txBody>
          <a:bodyPr wrap="square" rtlCol="0">
            <a:spAutoFit/>
          </a:bodyPr>
          <a:lstStyle/>
          <a:p>
            <a:r>
              <a:rPr lang="en-US" dirty="0"/>
              <a:t>Mod. 1.3 Slide 1</a:t>
            </a:r>
          </a:p>
        </p:txBody>
      </p:sp>
      <p:sp>
        <p:nvSpPr>
          <p:cNvPr id="7" name="Right Triangle 6"/>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Diagram&#10;&#10;Description automatically generated">
            <a:extLst>
              <a:ext uri="{FF2B5EF4-FFF2-40B4-BE49-F238E27FC236}">
                <a16:creationId xmlns:a16="http://schemas.microsoft.com/office/drawing/2014/main" id="{77B9ADA3-1DC3-4133-87F8-5E9129DF636C}"/>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29250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(3) transportation </a:t>
            </a:r>
            <a:br>
              <a:rPr lang="en-US" dirty="0"/>
            </a:br>
            <a:endParaRPr lang="en-US" dirty="0"/>
          </a:p>
        </p:txBody>
      </p:sp>
      <p:sp>
        <p:nvSpPr>
          <p:cNvPr id="3" name="Content Placeholder 2"/>
          <p:cNvSpPr>
            <a:spLocks noGrp="1"/>
          </p:cNvSpPr>
          <p:nvPr>
            <p:ph idx="1"/>
          </p:nvPr>
        </p:nvSpPr>
        <p:spPr>
          <a:xfrm>
            <a:off x="1589346" y="1990285"/>
            <a:ext cx="8596668" cy="3113540"/>
          </a:xfrm>
        </p:spPr>
        <p:txBody>
          <a:bodyPr/>
          <a:lstStyle/>
          <a:p>
            <a:pPr marL="0" indent="0">
              <a:buNone/>
            </a:pPr>
            <a:r>
              <a:rPr lang="en-US" sz="2000" dirty="0"/>
              <a:t>Relatively low losses are experienced for R&amp;T crops in SSA during transportation.  </a:t>
            </a:r>
          </a:p>
          <a:p>
            <a:pPr marL="0" indent="0">
              <a:buNone/>
            </a:pPr>
            <a:r>
              <a:rPr lang="en-US" sz="2000" dirty="0"/>
              <a:t>Damage from rough handling and poor quality packages cause bruising and scuffing that can lead to PL that will be noticed later on in the food supply chain. </a:t>
            </a:r>
          </a:p>
          <a:p>
            <a:pPr lvl="0"/>
            <a:r>
              <a:rPr lang="en-US" sz="2000" dirty="0"/>
              <a:t>Loading/unloading</a:t>
            </a:r>
          </a:p>
          <a:p>
            <a:pPr lvl="0"/>
            <a:r>
              <a:rPr lang="en-US" sz="2000" dirty="0"/>
              <a:t>Stacking, ventilation</a:t>
            </a:r>
          </a:p>
          <a:p>
            <a:pPr lvl="0"/>
            <a:r>
              <a:rPr lang="en-US" sz="2000" dirty="0"/>
              <a:t>Covering open loads</a:t>
            </a:r>
          </a:p>
          <a:p>
            <a:endParaRPr lang="en-US" dirty="0"/>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19</a:t>
            </a:r>
          </a:p>
        </p:txBody>
      </p:sp>
      <p:pic>
        <p:nvPicPr>
          <p:cNvPr id="6" name="Picture 5" descr="Diagram&#10;&#10;Description automatically generated">
            <a:extLst>
              <a:ext uri="{FF2B5EF4-FFF2-40B4-BE49-F238E27FC236}">
                <a16:creationId xmlns:a16="http://schemas.microsoft.com/office/drawing/2014/main" id="{4A0B73B8-0489-41C4-873D-72C273A68391}"/>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94488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Loading/unloading practices</a:t>
            </a:r>
            <a:br>
              <a:rPr lang="en-US" dirty="0"/>
            </a:br>
            <a:endParaRPr lang="en-US" dirty="0"/>
          </a:p>
        </p:txBody>
      </p:sp>
      <p:sp>
        <p:nvSpPr>
          <p:cNvPr id="3" name="Content Placeholder 2"/>
          <p:cNvSpPr>
            <a:spLocks noGrp="1"/>
          </p:cNvSpPr>
          <p:nvPr>
            <p:ph idx="1"/>
          </p:nvPr>
        </p:nvSpPr>
        <p:spPr>
          <a:xfrm>
            <a:off x="677334" y="1566606"/>
            <a:ext cx="8596668" cy="3880773"/>
          </a:xfrm>
        </p:spPr>
        <p:txBody>
          <a:bodyPr/>
          <a:lstStyle/>
          <a:p>
            <a:r>
              <a:rPr lang="en-US" sz="2000" dirty="0"/>
              <a:t>Gentle handling can help to reduce postharvest losses during loading and unloading of R&amp;T crops.  </a:t>
            </a:r>
          </a:p>
          <a:p>
            <a:r>
              <a:rPr lang="en-US" sz="2000" dirty="0"/>
              <a:t>Containers that are too large will tend to be dropped by workers.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20</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106386" y="2887406"/>
            <a:ext cx="4212771" cy="3701778"/>
          </a:xfrm>
          <a:prstGeom prst="rect">
            <a:avLst/>
          </a:prstGeom>
        </p:spPr>
      </p:pic>
      <p:sp>
        <p:nvSpPr>
          <p:cNvPr id="7" name="Rectangle 6"/>
          <p:cNvSpPr/>
          <p:nvPr/>
        </p:nvSpPr>
        <p:spPr>
          <a:xfrm>
            <a:off x="6480195" y="3761416"/>
            <a:ext cx="2386219" cy="1200329"/>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Loading and unloading sacks of sweetpotatoes in Ethiopia. (Photo credit: Aditya </a:t>
            </a:r>
            <a:r>
              <a:rPr lang="en-US" dirty="0" err="1">
                <a:latin typeface="Times New Roman" panose="02020603050405020304" pitchFamily="18" charset="0"/>
                <a:ea typeface="SimSun" panose="02010600030101010101" pitchFamily="2" charset="-122"/>
                <a:cs typeface="Arial" panose="020B0604020202020204" pitchFamily="34" charset="0"/>
              </a:rPr>
              <a:t>Parmar</a:t>
            </a:r>
            <a:r>
              <a:rPr lang="en-US" dirty="0">
                <a:latin typeface="Times New Roman" panose="02020603050405020304" pitchFamily="18" charset="0"/>
                <a:ea typeface="SimSun" panose="02010600030101010101" pitchFamily="2" charset="-122"/>
                <a:cs typeface="Arial" panose="020B0604020202020204" pitchFamily="34" charset="0"/>
              </a:rPr>
              <a:t>) </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B48B84E6-226A-49BB-BD20-AC61E64CF5CB}"/>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60424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Stacking, ventilation</a:t>
            </a:r>
            <a:br>
              <a:rPr lang="en-US" dirty="0"/>
            </a:br>
            <a:endParaRPr lang="en-US" dirty="0"/>
          </a:p>
        </p:txBody>
      </p:sp>
      <p:sp>
        <p:nvSpPr>
          <p:cNvPr id="3" name="Content Placeholder 2"/>
          <p:cNvSpPr>
            <a:spLocks noGrp="1"/>
          </p:cNvSpPr>
          <p:nvPr>
            <p:ph idx="1"/>
          </p:nvPr>
        </p:nvSpPr>
        <p:spPr>
          <a:xfrm>
            <a:off x="886264" y="1270000"/>
            <a:ext cx="6115352" cy="4555462"/>
          </a:xfrm>
        </p:spPr>
        <p:txBody>
          <a:bodyPr/>
          <a:lstStyle/>
          <a:p>
            <a:r>
              <a:rPr lang="en-US" sz="2000" dirty="0"/>
              <a:t>For crops in packages, the stacks should not be too high, and people should not walk on the sacks or on the top of the load.   </a:t>
            </a:r>
          </a:p>
          <a:p>
            <a:r>
              <a:rPr lang="en-US" sz="2000" dirty="0"/>
              <a:t>For bulk loads, adding some cushioning on the bottom and sides of the vehicle can reduce damages during transport, and making sure there is some space left for ventilation under the load and along the sides and top can help reduce postharvest losses.  </a:t>
            </a:r>
          </a:p>
          <a:p>
            <a:r>
              <a:rPr lang="en-US" sz="2000" dirty="0"/>
              <a:t>A heavily packed, overloaded truck will allow the R&amp;T crops to heat up during transport. Also, the risk of damage due to compression is high.</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21</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7066393" y="779319"/>
            <a:ext cx="2884943" cy="4156633"/>
          </a:xfrm>
          <a:prstGeom prst="rect">
            <a:avLst/>
          </a:prstGeom>
        </p:spPr>
      </p:pic>
      <p:sp>
        <p:nvSpPr>
          <p:cNvPr id="7" name="Rectangle 6"/>
          <p:cNvSpPr/>
          <p:nvPr/>
        </p:nvSpPr>
        <p:spPr>
          <a:xfrm>
            <a:off x="6792686" y="5142753"/>
            <a:ext cx="3916585" cy="646331"/>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Vehicle with front vents and a tall cover.</a:t>
            </a:r>
          </a:p>
          <a:p>
            <a:r>
              <a:rPr lang="en-US" dirty="0">
                <a:latin typeface="Times New Roman" panose="02020603050405020304" pitchFamily="18" charset="0"/>
                <a:ea typeface="SimSun" panose="02010600030101010101" pitchFamily="2" charset="-122"/>
              </a:rPr>
              <a:t>Photo credit: Lisa Kitinoja</a:t>
            </a:r>
            <a:endParaRPr lang="en-US" dirty="0"/>
          </a:p>
        </p:txBody>
      </p:sp>
      <p:pic>
        <p:nvPicPr>
          <p:cNvPr id="10" name="Picture 9" descr="Diagram&#10;&#10;Description automatically generated">
            <a:extLst>
              <a:ext uri="{FF2B5EF4-FFF2-40B4-BE49-F238E27FC236}">
                <a16:creationId xmlns:a16="http://schemas.microsoft.com/office/drawing/2014/main" id="{80F37039-BD9B-4FE8-99F1-E5A74A82D083}"/>
              </a:ext>
            </a:extLst>
          </p:cNvPr>
          <p:cNvPicPr>
            <a:picLocks noChangeAspect="1"/>
          </p:cNvPicPr>
          <p:nvPr/>
        </p:nvPicPr>
        <p:blipFill>
          <a:blip r:embed="rId4"/>
          <a:stretch>
            <a:fillRect/>
          </a:stretch>
        </p:blipFill>
        <p:spPr>
          <a:xfrm>
            <a:off x="0" y="5281558"/>
            <a:ext cx="1772529" cy="1576442"/>
          </a:xfrm>
          <a:prstGeom prst="rect">
            <a:avLst/>
          </a:prstGeom>
        </p:spPr>
      </p:pic>
    </p:spTree>
    <p:extLst>
      <p:ext uri="{BB962C8B-B14F-4D97-AF65-F5344CB8AC3E}">
        <p14:creationId xmlns:p14="http://schemas.microsoft.com/office/powerpoint/2010/main" val="304199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Covering open loads</a:t>
            </a:r>
            <a:br>
              <a:rPr lang="en-US" dirty="0"/>
            </a:br>
            <a:endParaRPr lang="en-US" dirty="0"/>
          </a:p>
        </p:txBody>
      </p:sp>
      <p:sp>
        <p:nvSpPr>
          <p:cNvPr id="3" name="Content Placeholder 2"/>
          <p:cNvSpPr>
            <a:spLocks noGrp="1"/>
          </p:cNvSpPr>
          <p:nvPr>
            <p:ph idx="1"/>
          </p:nvPr>
        </p:nvSpPr>
        <p:spPr>
          <a:xfrm>
            <a:off x="423141" y="1507447"/>
            <a:ext cx="9105053" cy="1513340"/>
          </a:xfrm>
        </p:spPr>
        <p:txBody>
          <a:bodyPr>
            <a:normAutofit/>
          </a:bodyPr>
          <a:lstStyle/>
          <a:p>
            <a:r>
              <a:rPr lang="en-US" sz="2000" dirty="0"/>
              <a:t>Protecting the crops from the sun, wind and rain during transport will help to reduce contamination and reduce postharvest loses of R&amp;T crops</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22</a:t>
            </a:r>
          </a:p>
        </p:txBody>
      </p:sp>
      <p:pic>
        <p:nvPicPr>
          <p:cNvPr id="7" name="Picture 6"/>
          <p:cNvPicPr>
            <a:picLocks noChangeAspect="1"/>
          </p:cNvPicPr>
          <p:nvPr/>
        </p:nvPicPr>
        <p:blipFill>
          <a:blip r:embed="rId3"/>
          <a:stretch>
            <a:fillRect/>
          </a:stretch>
        </p:blipFill>
        <p:spPr>
          <a:xfrm>
            <a:off x="1810840" y="2588455"/>
            <a:ext cx="8680636" cy="3354397"/>
          </a:xfrm>
          <a:prstGeom prst="rect">
            <a:avLst/>
          </a:prstGeom>
        </p:spPr>
      </p:pic>
      <p:pic>
        <p:nvPicPr>
          <p:cNvPr id="9" name="Picture 8" descr="Diagram&#10;&#10;Description automatically generated">
            <a:extLst>
              <a:ext uri="{FF2B5EF4-FFF2-40B4-BE49-F238E27FC236}">
                <a16:creationId xmlns:a16="http://schemas.microsoft.com/office/drawing/2014/main" id="{9B847F5D-4587-463F-8441-F4A318A373D9}"/>
              </a:ext>
            </a:extLst>
          </p:cNvPr>
          <p:cNvPicPr>
            <a:picLocks noChangeAspect="1"/>
          </p:cNvPicPr>
          <p:nvPr/>
        </p:nvPicPr>
        <p:blipFill>
          <a:blip r:embed="rId4"/>
          <a:stretch>
            <a:fillRect/>
          </a:stretch>
        </p:blipFill>
        <p:spPr>
          <a:xfrm>
            <a:off x="0" y="5190978"/>
            <a:ext cx="1874376" cy="1667022"/>
          </a:xfrm>
          <a:prstGeom prst="rect">
            <a:avLst/>
          </a:prstGeom>
        </p:spPr>
      </p:pic>
    </p:spTree>
    <p:extLst>
      <p:ext uri="{BB962C8B-B14F-4D97-AF65-F5344CB8AC3E}">
        <p14:creationId xmlns:p14="http://schemas.microsoft.com/office/powerpoint/2010/main" val="2262750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(4) </a:t>
            </a:r>
            <a:r>
              <a:rPr lang="en-US" b="1" dirty="0" err="1"/>
              <a:t>agro</a:t>
            </a:r>
            <a:r>
              <a:rPr lang="en-US" b="1" dirty="0"/>
              <a:t>-processing </a:t>
            </a:r>
            <a:br>
              <a:rPr lang="en-US" dirty="0"/>
            </a:br>
            <a:endParaRPr lang="en-US" dirty="0"/>
          </a:p>
        </p:txBody>
      </p:sp>
      <p:sp>
        <p:nvSpPr>
          <p:cNvPr id="3" name="Content Placeholder 2"/>
          <p:cNvSpPr>
            <a:spLocks noGrp="1"/>
          </p:cNvSpPr>
          <p:nvPr>
            <p:ph idx="1"/>
          </p:nvPr>
        </p:nvSpPr>
        <p:spPr/>
        <p:txBody>
          <a:bodyPr/>
          <a:lstStyle/>
          <a:p>
            <a:pPr marL="0" indent="0">
              <a:buNone/>
            </a:pPr>
            <a:r>
              <a:rPr lang="en-US" sz="2400" dirty="0" err="1"/>
              <a:t>Agro</a:t>
            </a:r>
            <a:r>
              <a:rPr lang="en-US" sz="2400" dirty="0"/>
              <a:t>-processing of R&amp;T crops may include:</a:t>
            </a:r>
          </a:p>
          <a:p>
            <a:pPr lvl="0"/>
            <a:r>
              <a:rPr lang="en-US" sz="2400" dirty="0"/>
              <a:t>Use of mechanical peelers, chippers, graters</a:t>
            </a:r>
          </a:p>
          <a:p>
            <a:pPr lvl="0"/>
            <a:r>
              <a:rPr lang="en-US" sz="2400" dirty="0"/>
              <a:t>Improved drying practices</a:t>
            </a:r>
          </a:p>
          <a:p>
            <a:pPr lvl="0"/>
            <a:r>
              <a:rPr lang="en-US" sz="2400" dirty="0"/>
              <a:t>Improved packages and containers</a:t>
            </a:r>
          </a:p>
          <a:p>
            <a:pPr lvl="0"/>
            <a:r>
              <a:rPr lang="en-US" sz="2400" dirty="0"/>
              <a:t>Containers for dried R&amp;T products</a:t>
            </a:r>
          </a:p>
          <a:p>
            <a:pPr lvl="0"/>
            <a:r>
              <a:rPr lang="en-US" sz="2400" dirty="0"/>
              <a:t>Sanitation</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23</a:t>
            </a:r>
          </a:p>
        </p:txBody>
      </p:sp>
      <p:pic>
        <p:nvPicPr>
          <p:cNvPr id="6" name="Picture 5" descr="Diagram&#10;&#10;Description automatically generated">
            <a:extLst>
              <a:ext uri="{FF2B5EF4-FFF2-40B4-BE49-F238E27FC236}">
                <a16:creationId xmlns:a16="http://schemas.microsoft.com/office/drawing/2014/main" id="{CAF66157-F2A3-46A6-95BE-029271368277}"/>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573211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42" y="313690"/>
            <a:ext cx="8972852" cy="1320800"/>
          </a:xfrm>
        </p:spPr>
        <p:txBody>
          <a:bodyPr>
            <a:normAutofit fontScale="90000"/>
          </a:bodyPr>
          <a:lstStyle/>
          <a:p>
            <a:r>
              <a:rPr lang="en-US" b="1" dirty="0"/>
              <a:t>Use of mechanical peelers, chippers, graters</a:t>
            </a:r>
            <a:br>
              <a:rPr lang="en-US" dirty="0"/>
            </a:br>
            <a:endParaRPr lang="en-US" dirty="0"/>
          </a:p>
        </p:txBody>
      </p:sp>
      <p:sp>
        <p:nvSpPr>
          <p:cNvPr id="3" name="Content Placeholder 2"/>
          <p:cNvSpPr>
            <a:spLocks noGrp="1"/>
          </p:cNvSpPr>
          <p:nvPr>
            <p:ph idx="1"/>
          </p:nvPr>
        </p:nvSpPr>
        <p:spPr>
          <a:xfrm>
            <a:off x="345017" y="1147864"/>
            <a:ext cx="8596668" cy="1709282"/>
          </a:xfrm>
        </p:spPr>
        <p:txBody>
          <a:bodyPr/>
          <a:lstStyle/>
          <a:p>
            <a:r>
              <a:rPr lang="en-US" sz="2000" dirty="0"/>
              <a:t>Processing of cassava into dried products (gari, chips, high quality cassava flour): Use of a package of improved mechanical devices developed by IITA for peeling, grating or grinding, chipping, dewatering, sifting and frying, along with proper training, can reduce processing losses from 22% to 10%.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24</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832609" y="2857147"/>
            <a:ext cx="6413320" cy="3846338"/>
          </a:xfrm>
          <a:prstGeom prst="rect">
            <a:avLst/>
          </a:prstGeom>
        </p:spPr>
      </p:pic>
      <p:pic>
        <p:nvPicPr>
          <p:cNvPr id="7" name="Picture 6" descr="Diagram&#10;&#10;Description automatically generated">
            <a:extLst>
              <a:ext uri="{FF2B5EF4-FFF2-40B4-BE49-F238E27FC236}">
                <a16:creationId xmlns:a16="http://schemas.microsoft.com/office/drawing/2014/main" id="{134BD160-C939-4DFB-849E-C8EC2E165497}"/>
              </a:ext>
            </a:extLst>
          </p:cNvPr>
          <p:cNvPicPr>
            <a:picLocks noChangeAspect="1"/>
          </p:cNvPicPr>
          <p:nvPr/>
        </p:nvPicPr>
        <p:blipFill>
          <a:blip r:embed="rId4"/>
          <a:stretch>
            <a:fillRect/>
          </a:stretch>
        </p:blipFill>
        <p:spPr>
          <a:xfrm>
            <a:off x="0" y="5228124"/>
            <a:ext cx="1832609" cy="1629875"/>
          </a:xfrm>
          <a:prstGeom prst="rect">
            <a:avLst/>
          </a:prstGeom>
        </p:spPr>
      </p:pic>
    </p:spTree>
    <p:extLst>
      <p:ext uri="{BB962C8B-B14F-4D97-AF65-F5344CB8AC3E}">
        <p14:creationId xmlns:p14="http://schemas.microsoft.com/office/powerpoint/2010/main" val="253600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48" y="283700"/>
            <a:ext cx="8596668" cy="1320800"/>
          </a:xfrm>
        </p:spPr>
        <p:txBody>
          <a:bodyPr>
            <a:normAutofit fontScale="90000"/>
          </a:bodyPr>
          <a:lstStyle/>
          <a:p>
            <a:r>
              <a:rPr lang="en-US" b="1" dirty="0"/>
              <a:t>Improved drying practices for cassava: </a:t>
            </a:r>
            <a:br>
              <a:rPr lang="en-US" b="1" dirty="0"/>
            </a:br>
            <a:r>
              <a:rPr lang="en-US" b="1" dirty="0"/>
              <a:t>solar drying or heating in an oven</a:t>
            </a:r>
            <a:br>
              <a:rPr lang="en-US" dirty="0"/>
            </a:br>
            <a:endParaRPr lang="en-US" dirty="0"/>
          </a:p>
        </p:txBody>
      </p:sp>
      <p:sp>
        <p:nvSpPr>
          <p:cNvPr id="3" name="Content Placeholder 2"/>
          <p:cNvSpPr>
            <a:spLocks noGrp="1"/>
          </p:cNvSpPr>
          <p:nvPr>
            <p:ph idx="1"/>
          </p:nvPr>
        </p:nvSpPr>
        <p:spPr>
          <a:xfrm>
            <a:off x="1732018" y="1434218"/>
            <a:ext cx="4750426" cy="4924379"/>
          </a:xfrm>
        </p:spPr>
        <p:txBody>
          <a:bodyPr>
            <a:normAutofit fontScale="92500" lnSpcReduction="20000"/>
          </a:bodyPr>
          <a:lstStyle/>
          <a:p>
            <a:r>
              <a:rPr lang="en-US" sz="2400" dirty="0"/>
              <a:t>Reducing moisture to a point where all physiological reactions and microbial growth are inhibited can tremendously increase the short shelf-life of cassava roots. </a:t>
            </a:r>
          </a:p>
          <a:p>
            <a:r>
              <a:rPr lang="en-US" sz="2400" dirty="0"/>
              <a:t>In cassava, this point is at 14% moisture content.  </a:t>
            </a:r>
          </a:p>
          <a:p>
            <a:r>
              <a:rPr lang="en-US" sz="2400" dirty="0"/>
              <a:t>Most cassava food products are dried to 8 to 12% moisture for long term storage (Opara 2003), which may require heating in an oven.  </a:t>
            </a:r>
          </a:p>
          <a:p>
            <a:r>
              <a:rPr lang="en-US" sz="2400" dirty="0"/>
              <a:t>Raising the drying surface will improve quality and shorten the time needed for solar drying.</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25</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257" y="1680806"/>
            <a:ext cx="3787040" cy="3168779"/>
          </a:xfrm>
          <a:prstGeom prst="rect">
            <a:avLst/>
          </a:prstGeom>
          <a:noFill/>
          <a:ln>
            <a:noFill/>
          </a:ln>
        </p:spPr>
      </p:pic>
      <p:sp>
        <p:nvSpPr>
          <p:cNvPr id="7" name="Rectangle 6"/>
          <p:cNvSpPr/>
          <p:nvPr/>
        </p:nvSpPr>
        <p:spPr>
          <a:xfrm>
            <a:off x="6482444" y="4936120"/>
            <a:ext cx="4898570" cy="646331"/>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Raised mesh tables for drying cassava in Tanzania </a:t>
            </a:r>
            <a:endParaRPr lang="en-US" sz="1600" dirty="0">
              <a:latin typeface="Calibri" panose="020F0502020204030204" pitchFamily="34" charset="0"/>
              <a:ea typeface="SimSun" panose="02010600030101010101" pitchFamily="2" charset="-122"/>
              <a:cs typeface="Arial" panose="020B0604020202020204" pitchFamily="34" charset="0"/>
            </a:endParaRPr>
          </a:p>
          <a:p>
            <a:r>
              <a:rPr lang="en-US" dirty="0">
                <a:latin typeface="Times New Roman" panose="02020603050405020304" pitchFamily="18" charset="0"/>
                <a:ea typeface="SimSun" panose="02010600030101010101" pitchFamily="2" charset="-122"/>
                <a:cs typeface="Arial" panose="020B0604020202020204" pitchFamily="34" charset="0"/>
              </a:rPr>
              <a:t>(Photo credit: Joseph Mpagalile, FAO).</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421ABB01-144B-4975-9627-73A4424474C0}"/>
              </a:ext>
            </a:extLst>
          </p:cNvPr>
          <p:cNvPicPr>
            <a:picLocks noChangeAspect="1"/>
          </p:cNvPicPr>
          <p:nvPr/>
        </p:nvPicPr>
        <p:blipFill>
          <a:blip r:embed="rId4"/>
          <a:stretch>
            <a:fillRect/>
          </a:stretch>
        </p:blipFill>
        <p:spPr>
          <a:xfrm>
            <a:off x="0" y="5317588"/>
            <a:ext cx="1732018" cy="1540412"/>
          </a:xfrm>
          <a:prstGeom prst="rect">
            <a:avLst/>
          </a:prstGeom>
        </p:spPr>
      </p:pic>
    </p:spTree>
    <p:extLst>
      <p:ext uri="{BB962C8B-B14F-4D97-AF65-F5344CB8AC3E}">
        <p14:creationId xmlns:p14="http://schemas.microsoft.com/office/powerpoint/2010/main" val="3718843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lstStyle/>
          <a:p>
            <a:r>
              <a:rPr lang="en-US" b="1" dirty="0"/>
              <a:t>Improved packages and containers</a:t>
            </a:r>
            <a:br>
              <a:rPr lang="en-US" dirty="0"/>
            </a:br>
            <a:endParaRPr lang="en-US" dirty="0"/>
          </a:p>
        </p:txBody>
      </p:sp>
      <p:sp>
        <p:nvSpPr>
          <p:cNvPr id="3" name="Content Placeholder 2"/>
          <p:cNvSpPr>
            <a:spLocks noGrp="1"/>
          </p:cNvSpPr>
          <p:nvPr>
            <p:ph idx="1"/>
          </p:nvPr>
        </p:nvSpPr>
        <p:spPr>
          <a:xfrm>
            <a:off x="530377" y="1340939"/>
            <a:ext cx="9430052" cy="2430961"/>
          </a:xfrm>
        </p:spPr>
        <p:txBody>
          <a:bodyPr>
            <a:normAutofit/>
          </a:bodyPr>
          <a:lstStyle/>
          <a:p>
            <a:r>
              <a:rPr lang="en-US" sz="2000" dirty="0"/>
              <a:t>Storage containers that can be sealed and protect the dried products from light, water, insects and rodents will greatly increase their storage life.   </a:t>
            </a:r>
          </a:p>
          <a:p>
            <a:r>
              <a:rPr lang="en-US" sz="2000" b="1" dirty="0"/>
              <a:t>Containers for dried R&amp;T products: </a:t>
            </a:r>
            <a:r>
              <a:rPr lang="en-US" sz="2000" dirty="0"/>
              <a:t>Metal foil packages are low cost and can protect dried R&amp;T and processed food products against light, moisture and the damage they can cause (rancidity and discoloration) for up to one year </a:t>
            </a:r>
          </a:p>
        </p:txBody>
      </p:sp>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26</a:t>
            </a:r>
          </a:p>
        </p:txBody>
      </p:sp>
      <p:pic>
        <p:nvPicPr>
          <p:cNvPr id="9" name="Picture 8" descr="http://www.jaramall.com/new/image/cache/data/products/Ayoola%20Yam%20Flour%20(0.9kg)-500x5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5629" y="3483428"/>
            <a:ext cx="2569028" cy="2191355"/>
          </a:xfrm>
          <a:prstGeom prst="rect">
            <a:avLst/>
          </a:prstGeom>
          <a:noFill/>
          <a:ln>
            <a:noFill/>
          </a:ln>
        </p:spPr>
      </p:pic>
      <p:pic>
        <p:nvPicPr>
          <p:cNvPr id="10" name="Picture 9"/>
          <p:cNvPicPr/>
          <p:nvPr/>
        </p:nvPicPr>
        <p:blipFill rotWithShape="1">
          <a:blip r:embed="rId5">
            <a:extLst>
              <a:ext uri="{28A0092B-C50C-407E-A947-70E740481C1C}">
                <a14:useLocalDpi xmlns:a14="http://schemas.microsoft.com/office/drawing/2010/main" val="0"/>
              </a:ext>
            </a:extLst>
          </a:blip>
          <a:srcRect t="45455"/>
          <a:stretch/>
        </p:blipFill>
        <p:spPr bwMode="auto">
          <a:xfrm>
            <a:off x="5323114" y="3649437"/>
            <a:ext cx="2852737" cy="2025346"/>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189387" y="5786847"/>
            <a:ext cx="6752297"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Heat sealed, heavyweight plastic pouches are used for packaging flours made from R&amp;T crops in Nigeria, while heavyweight paper packages are used in Rwanda (Photo credits: Lisa Kitinoja and Dan McLean) </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1" name="Picture 10" descr="Diagram&#10;&#10;Description automatically generated">
            <a:extLst>
              <a:ext uri="{FF2B5EF4-FFF2-40B4-BE49-F238E27FC236}">
                <a16:creationId xmlns:a16="http://schemas.microsoft.com/office/drawing/2014/main" id="{5B8C6A24-F5CF-4BE3-BB6E-856CAAEDF021}"/>
              </a:ext>
            </a:extLst>
          </p:cNvPr>
          <p:cNvPicPr>
            <a:picLocks noChangeAspect="1"/>
          </p:cNvPicPr>
          <p:nvPr/>
        </p:nvPicPr>
        <p:blipFill>
          <a:blip r:embed="rId6"/>
          <a:stretch>
            <a:fillRect/>
          </a:stretch>
        </p:blipFill>
        <p:spPr>
          <a:xfrm>
            <a:off x="0" y="5140869"/>
            <a:ext cx="1930718" cy="1717131"/>
          </a:xfrm>
          <a:prstGeom prst="rect">
            <a:avLst/>
          </a:prstGeom>
        </p:spPr>
      </p:pic>
    </p:spTree>
    <p:extLst>
      <p:ext uri="{BB962C8B-B14F-4D97-AF65-F5344CB8AC3E}">
        <p14:creationId xmlns:p14="http://schemas.microsoft.com/office/powerpoint/2010/main" val="221349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US" dirty="0"/>
              <a:t>Reusable containers</a:t>
            </a:r>
          </a:p>
        </p:txBody>
      </p:sp>
      <p:sp>
        <p:nvSpPr>
          <p:cNvPr id="3" name="Content Placeholder 2"/>
          <p:cNvSpPr>
            <a:spLocks noGrp="1"/>
          </p:cNvSpPr>
          <p:nvPr>
            <p:ph idx="1"/>
          </p:nvPr>
        </p:nvSpPr>
        <p:spPr>
          <a:xfrm>
            <a:off x="345017" y="1371600"/>
            <a:ext cx="9887252" cy="3880773"/>
          </a:xfrm>
        </p:spPr>
        <p:txBody>
          <a:bodyPr/>
          <a:lstStyle/>
          <a:p>
            <a:r>
              <a:rPr lang="en-US" sz="2000" dirty="0"/>
              <a:t>Plastic buckets can be cleaned and reused many times for storage of dried R&amp;T crop food products.  </a:t>
            </a:r>
          </a:p>
          <a:p>
            <a:r>
              <a:rPr lang="en-US" sz="2000" dirty="0"/>
              <a:t>Typically, the plastic lids will break after a few uses.  </a:t>
            </a:r>
          </a:p>
          <a:p>
            <a:r>
              <a:rPr lang="en-US" sz="2000" dirty="0"/>
              <a:t>A new type of lid for plastic buckets of several sizes, known as a </a:t>
            </a:r>
            <a:r>
              <a:rPr lang="en-US" sz="2000" b="1" dirty="0"/>
              <a:t>gamma-seal</a:t>
            </a:r>
            <a:r>
              <a:rPr lang="en-US" sz="2000" dirty="0"/>
              <a:t>, can be permanently attached to a bucket, and then the center portion can be screwed on and off whenever needed without damaging the container or the lid.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27</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093458" y="3850821"/>
            <a:ext cx="7372273" cy="2163552"/>
          </a:xfrm>
          <a:prstGeom prst="rect">
            <a:avLst/>
          </a:prstGeom>
        </p:spPr>
      </p:pic>
      <p:pic>
        <p:nvPicPr>
          <p:cNvPr id="7" name="Picture 6" descr="Diagram&#10;&#10;Description automatically generated">
            <a:extLst>
              <a:ext uri="{FF2B5EF4-FFF2-40B4-BE49-F238E27FC236}">
                <a16:creationId xmlns:a16="http://schemas.microsoft.com/office/drawing/2014/main" id="{03607506-BC3F-4A6E-B884-83E02824520B}"/>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94279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Sanitation practices</a:t>
            </a:r>
            <a:br>
              <a:rPr lang="en-US" dirty="0"/>
            </a:br>
            <a:endParaRPr lang="en-US" dirty="0"/>
          </a:p>
        </p:txBody>
      </p:sp>
      <p:sp>
        <p:nvSpPr>
          <p:cNvPr id="3" name="Content Placeholder 2"/>
          <p:cNvSpPr>
            <a:spLocks noGrp="1"/>
          </p:cNvSpPr>
          <p:nvPr>
            <p:ph idx="1"/>
          </p:nvPr>
        </p:nvSpPr>
        <p:spPr/>
        <p:txBody>
          <a:bodyPr/>
          <a:lstStyle/>
          <a:p>
            <a:r>
              <a:rPr lang="en-US" sz="2400" dirty="0"/>
              <a:t>Regular sweeping of the floors is a required practice for buildings used for handling fresh and processed foods. </a:t>
            </a:r>
          </a:p>
          <a:p>
            <a:r>
              <a:rPr lang="en-US" sz="2400" dirty="0"/>
              <a:t>The prompt removal of spillage prevents insect populations developing in cracks and crevices from where they can infest the foods.</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28</a:t>
            </a:r>
          </a:p>
        </p:txBody>
      </p:sp>
      <p:pic>
        <p:nvPicPr>
          <p:cNvPr id="6" name="Picture 5" descr="Diagram&#10;&#10;Description automatically generated">
            <a:extLst>
              <a:ext uri="{FF2B5EF4-FFF2-40B4-BE49-F238E27FC236}">
                <a16:creationId xmlns:a16="http://schemas.microsoft.com/office/drawing/2014/main" id="{AE18A372-F5F5-4979-AA6C-FEF00C4D0232}"/>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10885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root and tuber (R&amp;T) crops in SSA</a:t>
            </a:r>
            <a:br>
              <a:rPr lang="en-US" dirty="0"/>
            </a:br>
            <a:endParaRPr lang="en-US" dirty="0"/>
          </a:p>
        </p:txBody>
      </p:sp>
      <p:sp>
        <p:nvSpPr>
          <p:cNvPr id="3" name="Content Placeholder 2"/>
          <p:cNvSpPr>
            <a:spLocks noGrp="1"/>
          </p:cNvSpPr>
          <p:nvPr>
            <p:ph idx="1"/>
          </p:nvPr>
        </p:nvSpPr>
        <p:spPr>
          <a:xfrm>
            <a:off x="1786077" y="1537868"/>
            <a:ext cx="7144052" cy="3782263"/>
          </a:xfrm>
        </p:spPr>
        <p:txBody>
          <a:bodyPr>
            <a:normAutofit/>
          </a:bodyPr>
          <a:lstStyle/>
          <a:p>
            <a:pPr lvl="0"/>
            <a:r>
              <a:rPr lang="en-US" sz="2400" dirty="0"/>
              <a:t>Cassava</a:t>
            </a:r>
          </a:p>
          <a:p>
            <a:pPr lvl="0"/>
            <a:r>
              <a:rPr lang="en-US" sz="2400" dirty="0"/>
              <a:t>Sweetpotatoes</a:t>
            </a:r>
          </a:p>
          <a:p>
            <a:pPr lvl="0"/>
            <a:r>
              <a:rPr lang="en-US" sz="2400" dirty="0"/>
              <a:t>Yams</a:t>
            </a:r>
          </a:p>
          <a:p>
            <a:pPr lvl="0"/>
            <a:r>
              <a:rPr lang="en-US" sz="2400" dirty="0" err="1"/>
              <a:t>Cocoyams</a:t>
            </a:r>
            <a:endParaRPr lang="en-US" sz="2400" dirty="0"/>
          </a:p>
          <a:p>
            <a:r>
              <a:rPr lang="en-US" sz="2000" dirty="0"/>
              <a:t>These crops are underground plant storage organs, mostly composed of carbohydrates, and are produced in tropical or sub-tropical conditions.  They have low respiration rates and are generally considered to be less perishable than other types of fresh produce.</a:t>
            </a:r>
          </a:p>
          <a:p>
            <a:pPr lvl="0"/>
            <a:endParaRPr lang="en-US" sz="2400" dirty="0"/>
          </a:p>
          <a:p>
            <a:pPr marL="0" indent="0">
              <a:buNone/>
            </a:pPr>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a:t>
            </a:r>
          </a:p>
        </p:txBody>
      </p:sp>
      <p:pic>
        <p:nvPicPr>
          <p:cNvPr id="6" name="Picture 5" descr="Diagram&#10;&#10;Description automatically generated">
            <a:extLst>
              <a:ext uri="{FF2B5EF4-FFF2-40B4-BE49-F238E27FC236}">
                <a16:creationId xmlns:a16="http://schemas.microsoft.com/office/drawing/2014/main" id="{EC9A63C3-9E68-40D1-A34F-5B266B8CB1B7}"/>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3342608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Reducing postharvest losses during </a:t>
            </a:r>
            <a:br>
              <a:rPr lang="en-US" b="1" dirty="0"/>
            </a:br>
            <a:r>
              <a:rPr lang="en-US" b="1" dirty="0"/>
              <a:t>(5) wholesale and retail marketing</a:t>
            </a:r>
            <a:br>
              <a:rPr lang="en-US" dirty="0"/>
            </a:br>
            <a:endParaRPr lang="en-US" dirty="0"/>
          </a:p>
        </p:txBody>
      </p:sp>
      <p:sp>
        <p:nvSpPr>
          <p:cNvPr id="3" name="Content Placeholder 2"/>
          <p:cNvSpPr>
            <a:spLocks noGrp="1"/>
          </p:cNvSpPr>
          <p:nvPr>
            <p:ph idx="1"/>
          </p:nvPr>
        </p:nvSpPr>
        <p:spPr>
          <a:xfrm>
            <a:off x="677334" y="2160589"/>
            <a:ext cx="8596668" cy="2068511"/>
          </a:xfrm>
        </p:spPr>
        <p:txBody>
          <a:bodyPr/>
          <a:lstStyle/>
          <a:p>
            <a:pPr lvl="0"/>
            <a:r>
              <a:rPr lang="en-US" sz="2400" dirty="0"/>
              <a:t>Gentle handling</a:t>
            </a:r>
          </a:p>
          <a:p>
            <a:pPr lvl="0"/>
            <a:r>
              <a:rPr lang="en-US" sz="2400" dirty="0"/>
              <a:t>Use of shade</a:t>
            </a:r>
          </a:p>
          <a:p>
            <a:pPr lvl="0"/>
            <a:r>
              <a:rPr lang="en-US" sz="2400" dirty="0"/>
              <a:t>Sanitation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29</a:t>
            </a:r>
          </a:p>
        </p:txBody>
      </p:sp>
      <p:pic>
        <p:nvPicPr>
          <p:cNvPr id="6" name="Picture 5" descr="Diagram&#10;&#10;Description automatically generated">
            <a:extLst>
              <a:ext uri="{FF2B5EF4-FFF2-40B4-BE49-F238E27FC236}">
                <a16:creationId xmlns:a16="http://schemas.microsoft.com/office/drawing/2014/main" id="{E1EA675C-3C50-4B12-8925-0FEE27ACD0B9}"/>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16554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Gentle handling</a:t>
            </a:r>
            <a:br>
              <a:rPr lang="en-US" dirty="0"/>
            </a:br>
            <a:endParaRPr lang="en-US" dirty="0"/>
          </a:p>
        </p:txBody>
      </p:sp>
      <p:sp>
        <p:nvSpPr>
          <p:cNvPr id="3" name="Content Placeholder 2"/>
          <p:cNvSpPr>
            <a:spLocks noGrp="1"/>
          </p:cNvSpPr>
          <p:nvPr>
            <p:ph idx="1"/>
          </p:nvPr>
        </p:nvSpPr>
        <p:spPr>
          <a:xfrm>
            <a:off x="1537350" y="1576255"/>
            <a:ext cx="5200952" cy="3880773"/>
          </a:xfrm>
        </p:spPr>
        <p:txBody>
          <a:bodyPr>
            <a:normAutofit fontScale="92500"/>
          </a:bodyPr>
          <a:lstStyle/>
          <a:p>
            <a:r>
              <a:rPr lang="en-US" sz="2000" dirty="0"/>
              <a:t>Large sacks of R&amp;T are often dropped while being unloaded, and are sometimes treated like furniture.  </a:t>
            </a:r>
          </a:p>
          <a:p>
            <a:r>
              <a:rPr lang="en-US" sz="2000" dirty="0"/>
              <a:t>It is not uncommon to see people sitting on sacks while they rest in the marketplace in SSA.  </a:t>
            </a:r>
          </a:p>
          <a:p>
            <a:r>
              <a:rPr lang="en-US" sz="2000" dirty="0"/>
              <a:t>An extreme example comes from Addis Ababa market, where a buyer was photographed while doing his paperwork as he sits on a chair which has been set on top of a stack of sacks of sweetpotatoes. (Photo credit: Aditya </a:t>
            </a:r>
            <a:r>
              <a:rPr lang="en-US" sz="2000" dirty="0" err="1"/>
              <a:t>Parmar</a:t>
            </a:r>
            <a:r>
              <a:rPr lang="en-US" sz="2000" dirty="0"/>
              <a:t>)</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30</a:t>
            </a:r>
          </a:p>
        </p:txBody>
      </p:sp>
      <p:pic>
        <p:nvPicPr>
          <p:cNvPr id="9" name="Picture 8" descr="C:\Users\Aditya\Desktop\SAM_0198.png"/>
          <p:cNvPicPr/>
          <p:nvPr/>
        </p:nvPicPr>
        <p:blipFill rotWithShape="1">
          <a:blip r:embed="rId3" cstate="print">
            <a:extLst>
              <a:ext uri="{28A0092B-C50C-407E-A947-70E740481C1C}">
                <a14:useLocalDpi xmlns:a14="http://schemas.microsoft.com/office/drawing/2010/main" val="0"/>
              </a:ext>
            </a:extLst>
          </a:blip>
          <a:srcRect l="50358"/>
          <a:stretch/>
        </p:blipFill>
        <p:spPr bwMode="auto">
          <a:xfrm>
            <a:off x="6834757" y="1540749"/>
            <a:ext cx="3968710" cy="3862698"/>
          </a:xfrm>
          <a:prstGeom prst="rect">
            <a:avLst/>
          </a:prstGeom>
          <a:noFill/>
          <a:ln>
            <a:noFill/>
          </a:ln>
          <a:extLst>
            <a:ext uri="{53640926-AAD7-44D8-BBD7-CCE9431645EC}">
              <a14:shadowObscured xmlns:a14="http://schemas.microsoft.com/office/drawing/2010/main"/>
            </a:ext>
          </a:extLst>
        </p:spPr>
      </p:pic>
      <p:pic>
        <p:nvPicPr>
          <p:cNvPr id="7" name="Picture 6" descr="Diagram&#10;&#10;Description automatically generated">
            <a:extLst>
              <a:ext uri="{FF2B5EF4-FFF2-40B4-BE49-F238E27FC236}">
                <a16:creationId xmlns:a16="http://schemas.microsoft.com/office/drawing/2014/main" id="{FA02D619-BEED-4364-90EE-4C35F3FBD045}"/>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25993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shade</a:t>
            </a:r>
            <a:br>
              <a:rPr lang="en-US" dirty="0"/>
            </a:br>
            <a:endParaRPr lang="en-US" dirty="0"/>
          </a:p>
        </p:txBody>
      </p:sp>
      <p:sp>
        <p:nvSpPr>
          <p:cNvPr id="3" name="Content Placeholder 2"/>
          <p:cNvSpPr>
            <a:spLocks noGrp="1"/>
          </p:cNvSpPr>
          <p:nvPr>
            <p:ph idx="1"/>
          </p:nvPr>
        </p:nvSpPr>
        <p:spPr>
          <a:xfrm>
            <a:off x="372047" y="1270000"/>
            <a:ext cx="10012924" cy="3880773"/>
          </a:xfrm>
        </p:spPr>
        <p:txBody>
          <a:bodyPr/>
          <a:lstStyle/>
          <a:p>
            <a:r>
              <a:rPr lang="en-US" sz="2400" dirty="0"/>
              <a:t>Undamaged sweetpotatoes in the marketplace in Ethiopia, kept for 7 days in the shade, lost about 15% of their weight, while those without shade lost more than 30% of their weight (Parmar et al 2016).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31</a:t>
            </a:r>
          </a:p>
        </p:txBody>
      </p:sp>
      <p:pic>
        <p:nvPicPr>
          <p:cNvPr id="9" name="Picture 8" descr="C:\Users\Aditya\Desktop\SAM_0198.png"/>
          <p:cNvPicPr/>
          <p:nvPr/>
        </p:nvPicPr>
        <p:blipFill rotWithShape="1">
          <a:blip r:embed="rId3" cstate="print">
            <a:extLst>
              <a:ext uri="{28A0092B-C50C-407E-A947-70E740481C1C}">
                <a14:useLocalDpi xmlns:a14="http://schemas.microsoft.com/office/drawing/2010/main" val="0"/>
              </a:ext>
            </a:extLst>
          </a:blip>
          <a:srcRect r="49974"/>
          <a:stretch/>
        </p:blipFill>
        <p:spPr bwMode="auto">
          <a:xfrm>
            <a:off x="2761035" y="2734882"/>
            <a:ext cx="4180115" cy="3530419"/>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7078436" y="3508171"/>
            <a:ext cx="1959428" cy="1477328"/>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Partial shade in </a:t>
            </a:r>
            <a:r>
              <a:rPr lang="en-US" dirty="0" err="1">
                <a:latin typeface="Times New Roman" panose="02020603050405020304" pitchFamily="18" charset="0"/>
                <a:ea typeface="SimSun" panose="02010600030101010101" pitchFamily="2" charset="-122"/>
                <a:cs typeface="Arial" panose="020B0604020202020204" pitchFamily="34" charset="0"/>
              </a:rPr>
              <a:t>Awassa</a:t>
            </a:r>
            <a:r>
              <a:rPr lang="en-US" dirty="0">
                <a:latin typeface="Times New Roman" panose="02020603050405020304" pitchFamily="18" charset="0"/>
                <a:ea typeface="SimSun" panose="02010600030101010101" pitchFamily="2" charset="-122"/>
                <a:cs typeface="Arial" panose="020B0604020202020204" pitchFamily="34" charset="0"/>
              </a:rPr>
              <a:t> main market, Ethiopia. (Photo credit Aditya </a:t>
            </a:r>
            <a:r>
              <a:rPr lang="en-US" dirty="0" err="1">
                <a:latin typeface="Times New Roman" panose="02020603050405020304" pitchFamily="18" charset="0"/>
                <a:ea typeface="SimSun" panose="02010600030101010101" pitchFamily="2" charset="-122"/>
                <a:cs typeface="Arial" panose="020B0604020202020204" pitchFamily="34" charset="0"/>
              </a:rPr>
              <a:t>Parmar</a:t>
            </a:r>
            <a:r>
              <a:rPr lang="en-US" dirty="0">
                <a:latin typeface="Times New Roman" panose="02020603050405020304" pitchFamily="18" charset="0"/>
                <a:ea typeface="SimSun" panose="02010600030101010101" pitchFamily="2" charset="-122"/>
                <a:cs typeface="Arial" panose="020B0604020202020204" pitchFamily="34" charset="0"/>
              </a:rPr>
              <a:t>).</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6CCD520E-0D75-4AAF-B78D-5598C4153B24}"/>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210451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9582754" cy="1320800"/>
          </a:xfrm>
        </p:spPr>
        <p:txBody>
          <a:bodyPr/>
          <a:lstStyle/>
          <a:p>
            <a:r>
              <a:rPr lang="en-US" b="1" dirty="0"/>
              <a:t>How to work with and train 5 target groups</a:t>
            </a:r>
            <a:endParaRPr lang="en-US" dirty="0"/>
          </a:p>
        </p:txBody>
      </p:sp>
      <p:sp>
        <p:nvSpPr>
          <p:cNvPr id="3" name="Content Placeholder 2"/>
          <p:cNvSpPr>
            <a:spLocks noGrp="1"/>
          </p:cNvSpPr>
          <p:nvPr>
            <p:ph idx="1"/>
          </p:nvPr>
        </p:nvSpPr>
        <p:spPr>
          <a:xfrm>
            <a:off x="579363" y="1324610"/>
            <a:ext cx="8596668" cy="3880773"/>
          </a:xfrm>
        </p:spPr>
        <p:txBody>
          <a:bodyPr>
            <a:normAutofit lnSpcReduction="10000"/>
          </a:bodyPr>
          <a:lstStyle/>
          <a:p>
            <a:pPr marL="0" indent="0">
              <a:buNone/>
            </a:pPr>
            <a:r>
              <a:rPr lang="en-US" sz="2000" b="1" dirty="0"/>
              <a:t>Details on how to work with and train the 5 target groups/ beneficiaries to reduce postharvest losses of R&amp;T crops</a:t>
            </a:r>
            <a:endParaRPr lang="en-US" sz="2000" dirty="0"/>
          </a:p>
          <a:p>
            <a:r>
              <a:rPr lang="en-US" sz="2000" dirty="0"/>
              <a:t>(1) small-holder farmers  </a:t>
            </a:r>
          </a:p>
          <a:p>
            <a:r>
              <a:rPr lang="en-US" sz="2000" dirty="0"/>
              <a:t>(2) village and community storage operators </a:t>
            </a:r>
          </a:p>
          <a:p>
            <a:r>
              <a:rPr lang="en-US" sz="2000" dirty="0"/>
              <a:t>(3) micro, small and medium enterprises 	</a:t>
            </a:r>
          </a:p>
          <a:p>
            <a:r>
              <a:rPr lang="en-US" sz="2000" dirty="0"/>
              <a:t>(4) small stores </a:t>
            </a:r>
          </a:p>
          <a:p>
            <a:r>
              <a:rPr lang="en-US" sz="2000" dirty="0"/>
              <a:t>(5) market and street vendors (excluding supermarkets)</a:t>
            </a:r>
          </a:p>
          <a:p>
            <a:pPr marL="0" indent="0">
              <a:buNone/>
            </a:pPr>
            <a:r>
              <a:rPr lang="en-US" sz="2000" dirty="0"/>
              <a:t>The majority of postharvest losses for R&amp;T crops in SSA will be experienced by </a:t>
            </a:r>
            <a:r>
              <a:rPr lang="en-US" sz="2000" b="1" dirty="0"/>
              <a:t>small-holder farmers, traders and village/community storage operators</a:t>
            </a:r>
            <a:r>
              <a:rPr lang="en-US" sz="2000" dirty="0"/>
              <a:t>.  Relatively low levels of postharvest losses occur during transport and marketing. </a:t>
            </a:r>
          </a:p>
          <a:p>
            <a:endParaRPr lang="en-US" dirty="0"/>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32</a:t>
            </a:r>
          </a:p>
        </p:txBody>
      </p:sp>
      <p:pic>
        <p:nvPicPr>
          <p:cNvPr id="6" name="Picture 5" descr="Diagram&#10;&#10;Description automatically generated">
            <a:extLst>
              <a:ext uri="{FF2B5EF4-FFF2-40B4-BE49-F238E27FC236}">
                <a16:creationId xmlns:a16="http://schemas.microsoft.com/office/drawing/2014/main" id="{28EFD4A8-1D7A-49D3-A615-B9DFAB398BB3}"/>
              </a:ext>
            </a:extLst>
          </p:cNvPr>
          <p:cNvPicPr>
            <a:picLocks noChangeAspect="1"/>
          </p:cNvPicPr>
          <p:nvPr/>
        </p:nvPicPr>
        <p:blipFill>
          <a:blip r:embed="rId3"/>
          <a:stretch>
            <a:fillRect/>
          </a:stretch>
        </p:blipFill>
        <p:spPr>
          <a:xfrm>
            <a:off x="0" y="5219001"/>
            <a:ext cx="1842868" cy="1638999"/>
          </a:xfrm>
          <a:prstGeom prst="rect">
            <a:avLst/>
          </a:prstGeom>
        </p:spPr>
      </p:pic>
    </p:spTree>
    <p:extLst>
      <p:ext uri="{BB962C8B-B14F-4D97-AF65-F5344CB8AC3E}">
        <p14:creationId xmlns:p14="http://schemas.microsoft.com/office/powerpoint/2010/main" val="2437869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practices for (1) small-holder farmers  </a:t>
            </a:r>
            <a:br>
              <a:rPr lang="en-US" dirty="0"/>
            </a:br>
            <a:endParaRPr lang="en-US" dirty="0"/>
          </a:p>
        </p:txBody>
      </p:sp>
      <p:sp>
        <p:nvSpPr>
          <p:cNvPr id="3" name="Content Placeholder 2"/>
          <p:cNvSpPr>
            <a:spLocks noGrp="1"/>
          </p:cNvSpPr>
          <p:nvPr>
            <p:ph idx="1"/>
          </p:nvPr>
        </p:nvSpPr>
        <p:spPr>
          <a:xfrm>
            <a:off x="1947073" y="1717131"/>
            <a:ext cx="8297854" cy="4110962"/>
          </a:xfrm>
        </p:spPr>
        <p:txBody>
          <a:bodyPr>
            <a:normAutofit/>
          </a:bodyPr>
          <a:lstStyle/>
          <a:p>
            <a:pPr marL="0" indent="0">
              <a:buNone/>
            </a:pPr>
            <a:r>
              <a:rPr lang="en-US" sz="2000" dirty="0"/>
              <a:t>Training on these four topics will assist smallholder farmers to harvest R&amp;T crops of good quality, and to protect the crops from the most common causes of damage and losses.</a:t>
            </a:r>
          </a:p>
          <a:p>
            <a:pPr lvl="0"/>
            <a:r>
              <a:rPr lang="en-US" sz="2000" dirty="0"/>
              <a:t>Maturity/age of plant</a:t>
            </a:r>
          </a:p>
          <a:p>
            <a:pPr lvl="0"/>
            <a:r>
              <a:rPr lang="en-US" sz="2000" dirty="0"/>
              <a:t>Harvesting/digging</a:t>
            </a:r>
          </a:p>
          <a:p>
            <a:pPr lvl="0"/>
            <a:r>
              <a:rPr lang="en-US" sz="2000" dirty="0"/>
              <a:t>Curing on the farm</a:t>
            </a:r>
          </a:p>
          <a:p>
            <a:pPr lvl="0"/>
            <a:r>
              <a:rPr lang="en-US" sz="2000" dirty="0"/>
              <a:t>Market access</a:t>
            </a:r>
          </a:p>
          <a:p>
            <a:endParaRPr lang="en-US" dirty="0"/>
          </a:p>
          <a:p>
            <a:pPr marL="0" indent="0">
              <a:buNone/>
            </a:pPr>
            <a:r>
              <a:rPr lang="en-US" dirty="0"/>
              <a:t>Key Resource: Postharvest Compendium (INPhO) </a:t>
            </a:r>
          </a:p>
          <a:p>
            <a:r>
              <a:rPr lang="en-US" u="sng" dirty="0">
                <a:hlinkClick r:id="rId2"/>
              </a:rPr>
              <a:t>http://www.fao.org/in-action/inpho/crop-compendium/roots-tubers/en/</a:t>
            </a:r>
            <a:endParaRPr lang="en-US" dirty="0"/>
          </a:p>
          <a:p>
            <a:endParaRPr lang="en-US" dirty="0"/>
          </a:p>
        </p:txBody>
      </p:sp>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33</a:t>
            </a:r>
          </a:p>
        </p:txBody>
      </p:sp>
      <p:pic>
        <p:nvPicPr>
          <p:cNvPr id="6" name="Picture 5" descr="Diagram&#10;&#10;Description automatically generated">
            <a:extLst>
              <a:ext uri="{FF2B5EF4-FFF2-40B4-BE49-F238E27FC236}">
                <a16:creationId xmlns:a16="http://schemas.microsoft.com/office/drawing/2014/main" id="{45FAD101-7F1D-4A4B-ABF9-5B31280C1C14}"/>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453181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 access</a:t>
            </a:r>
            <a:br>
              <a:rPr lang="en-US" dirty="0"/>
            </a:br>
            <a:endParaRPr lang="en-US" dirty="0"/>
          </a:p>
        </p:txBody>
      </p:sp>
      <p:sp>
        <p:nvSpPr>
          <p:cNvPr id="3" name="Content Placeholder 2"/>
          <p:cNvSpPr>
            <a:spLocks noGrp="1"/>
          </p:cNvSpPr>
          <p:nvPr>
            <p:ph idx="1"/>
          </p:nvPr>
        </p:nvSpPr>
        <p:spPr>
          <a:xfrm>
            <a:off x="931527" y="1373596"/>
            <a:ext cx="8596668" cy="3880773"/>
          </a:xfrm>
        </p:spPr>
        <p:txBody>
          <a:bodyPr/>
          <a:lstStyle/>
          <a:p>
            <a:r>
              <a:rPr lang="en-US" sz="2000" dirty="0"/>
              <a:t>Smallholder farmers often have limited knowledge regarding market prices and consumer demand or preferences. </a:t>
            </a:r>
          </a:p>
          <a:p>
            <a:r>
              <a:rPr lang="en-US" sz="2000" dirty="0"/>
              <a:t>Advocating and promoting the formation of farmer’s groups as formal or informal associations, cooperatives or small businesses is one approach to improving access to markets (WFLO 2010, Ferris et al, 2014).  </a:t>
            </a:r>
          </a:p>
          <a:p>
            <a:r>
              <a:rPr lang="en-US" sz="2000" dirty="0"/>
              <a:t>Promoting a market-driven approach not only helps to improve access but ensures there is sufficient market demand for the products.  </a:t>
            </a:r>
          </a:p>
          <a:p>
            <a:r>
              <a:rPr lang="en-US" sz="2000" dirty="0"/>
              <a:t>A market-oriented approach can demonstrate economic and technical feasibility, hence a higher adoption rate and improved sustainability.  </a:t>
            </a:r>
          </a:p>
          <a:p>
            <a:endParaRPr lang="en-US" dirty="0"/>
          </a:p>
        </p:txBody>
      </p:sp>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34</a:t>
            </a:r>
          </a:p>
        </p:txBody>
      </p:sp>
      <p:pic>
        <p:nvPicPr>
          <p:cNvPr id="6" name="Picture 5" descr="Diagram&#10;&#10;Description automatically generated">
            <a:extLst>
              <a:ext uri="{FF2B5EF4-FFF2-40B4-BE49-F238E27FC236}">
                <a16:creationId xmlns:a16="http://schemas.microsoft.com/office/drawing/2014/main" id="{19AC8F97-DA59-4953-976E-859F3DF11837}"/>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258708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by Doing</a:t>
            </a:r>
            <a:br>
              <a:rPr lang="en-US" dirty="0"/>
            </a:br>
            <a:endParaRPr lang="en-US" dirty="0"/>
          </a:p>
        </p:txBody>
      </p:sp>
      <p:sp>
        <p:nvSpPr>
          <p:cNvPr id="3" name="Content Placeholder 2"/>
          <p:cNvSpPr>
            <a:spLocks noGrp="1"/>
          </p:cNvSpPr>
          <p:nvPr>
            <p:ph idx="1"/>
          </p:nvPr>
        </p:nvSpPr>
        <p:spPr>
          <a:xfrm>
            <a:off x="1801244" y="1313343"/>
            <a:ext cx="9105053" cy="4686091"/>
          </a:xfrm>
        </p:spPr>
        <p:txBody>
          <a:bodyPr>
            <a:normAutofit lnSpcReduction="10000"/>
          </a:bodyPr>
          <a:lstStyle/>
          <a:p>
            <a:pPr marL="0" indent="0">
              <a:buNone/>
            </a:pPr>
            <a:r>
              <a:rPr lang="en-US" b="1" dirty="0"/>
              <a:t>Examples of results demonstrations for food loss reduction for R&amp;T crops.</a:t>
            </a:r>
            <a:endParaRPr lang="en-US" dirty="0"/>
          </a:p>
          <a:p>
            <a:pPr lvl="0"/>
            <a:r>
              <a:rPr lang="en-US" dirty="0"/>
              <a:t>Curing R&amp;T crops: compare the quality and rate of weight loss for sweetpotatoes that have been cured in the field prior to storage versus those stored without curing.</a:t>
            </a:r>
          </a:p>
          <a:p>
            <a:pPr lvl="0"/>
            <a:r>
              <a:rPr lang="en-US" dirty="0"/>
              <a:t>Waxing R&amp;T crops: compare the rate of weight loss at ambient temperature for 3 days for a sample of root crops that are waxed versus a sample that has not been waxed.</a:t>
            </a:r>
          </a:p>
          <a:p>
            <a:pPr lvl="0"/>
            <a:r>
              <a:rPr lang="en-US" dirty="0"/>
              <a:t>Drying methods: compare the drying rate and cleanliness of R&amp;T crops being dried directly on the ground/soil versus spread out on a clean tarpaulin</a:t>
            </a:r>
          </a:p>
          <a:p>
            <a:pPr lvl="0"/>
            <a:r>
              <a:rPr lang="en-US" dirty="0"/>
              <a:t>Storage technologies: compare storage life and quality of a small volume of dried cassava chips stored in a woven sack versus stored in a sealed plastic container such as a used oil jug or a bucket with a tight fitting lid.</a:t>
            </a:r>
          </a:p>
          <a:p>
            <a:pPr lvl="0"/>
            <a:r>
              <a:rPr lang="en-US" dirty="0"/>
              <a:t>Processing methods, demonstrate the yield of cassava milled to flour using 3 methods: a traditional village scale stone mill versus a well maintained, mechanical mill operated at a fast speed and operated at a slower speed.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35</a:t>
            </a:r>
          </a:p>
        </p:txBody>
      </p:sp>
      <p:pic>
        <p:nvPicPr>
          <p:cNvPr id="6" name="Picture 5" descr="Diagram&#10;&#10;Description automatically generated">
            <a:extLst>
              <a:ext uri="{FF2B5EF4-FFF2-40B4-BE49-F238E27FC236}">
                <a16:creationId xmlns:a16="http://schemas.microsoft.com/office/drawing/2014/main" id="{13CDA26C-4BD6-49AA-82F7-EA0A3CBCF122}"/>
              </a:ext>
            </a:extLst>
          </p:cNvPr>
          <p:cNvPicPr>
            <a:picLocks noChangeAspect="1"/>
          </p:cNvPicPr>
          <p:nvPr/>
        </p:nvPicPr>
        <p:blipFill>
          <a:blip r:embed="rId3"/>
          <a:stretch>
            <a:fillRect/>
          </a:stretch>
        </p:blipFill>
        <p:spPr>
          <a:xfrm>
            <a:off x="0" y="5256020"/>
            <a:ext cx="1801244" cy="1601980"/>
          </a:xfrm>
          <a:prstGeom prst="rect">
            <a:avLst/>
          </a:prstGeom>
        </p:spPr>
      </p:pic>
    </p:spTree>
    <p:extLst>
      <p:ext uri="{BB962C8B-B14F-4D97-AF65-F5344CB8AC3E}">
        <p14:creationId xmlns:p14="http://schemas.microsoft.com/office/powerpoint/2010/main" val="1801215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36" y="361043"/>
            <a:ext cx="8596668" cy="1320800"/>
          </a:xfrm>
        </p:spPr>
        <p:txBody>
          <a:bodyPr>
            <a:normAutofit fontScale="90000"/>
          </a:bodyPr>
          <a:lstStyle/>
          <a:p>
            <a:r>
              <a:rPr lang="en-US" b="1" dirty="0"/>
              <a:t>Improved postharvest handling practices for (2) village and community storage operators </a:t>
            </a:r>
            <a:br>
              <a:rPr lang="en-US" dirty="0"/>
            </a:br>
            <a:endParaRPr lang="en-US" dirty="0"/>
          </a:p>
        </p:txBody>
      </p:sp>
      <p:sp>
        <p:nvSpPr>
          <p:cNvPr id="3" name="Content Placeholder 2"/>
          <p:cNvSpPr>
            <a:spLocks noGrp="1"/>
          </p:cNvSpPr>
          <p:nvPr>
            <p:ph idx="1"/>
          </p:nvPr>
        </p:nvSpPr>
        <p:spPr>
          <a:xfrm>
            <a:off x="1930718" y="1681843"/>
            <a:ext cx="8405268" cy="4907341"/>
          </a:xfrm>
        </p:spPr>
        <p:txBody>
          <a:bodyPr>
            <a:normAutofit/>
          </a:bodyPr>
          <a:lstStyle/>
          <a:p>
            <a:pPr marL="0" lvl="0" indent="0">
              <a:buNone/>
            </a:pPr>
            <a:r>
              <a:rPr lang="en-US" sz="2200" dirty="0"/>
              <a:t>Postharvest training for storage operators typically focuses upon introducing the key features of improved storage structures (for adequate protection from weather and pests), and on improved storage management (loading or stacking practices, sanitation, inventory management, temperature and RH). </a:t>
            </a:r>
          </a:p>
          <a:p>
            <a:pPr lvl="0"/>
            <a:r>
              <a:rPr lang="en-US" sz="2000" dirty="0"/>
              <a:t>Curing before storage of fresh R&amp;T crops</a:t>
            </a:r>
          </a:p>
          <a:p>
            <a:pPr lvl="0"/>
            <a:r>
              <a:rPr lang="en-US" sz="2000" dirty="0"/>
              <a:t>Loading and stacking the stored R&amp;T crops</a:t>
            </a:r>
          </a:p>
          <a:p>
            <a:pPr lvl="0"/>
            <a:r>
              <a:rPr lang="en-US" sz="2000" dirty="0"/>
              <a:t>Insect control</a:t>
            </a:r>
          </a:p>
          <a:p>
            <a:pPr lvl="0"/>
            <a:r>
              <a:rPr lang="en-US" sz="2000" dirty="0"/>
              <a:t>Rat / rodent control</a:t>
            </a:r>
          </a:p>
          <a:p>
            <a:pPr lvl="0"/>
            <a:r>
              <a:rPr lang="en-US" sz="2000" dirty="0"/>
              <a:t>Containers for dried R&amp;T products</a:t>
            </a:r>
          </a:p>
          <a:p>
            <a:pPr lvl="0"/>
            <a:r>
              <a:rPr lang="en-US" sz="2000" dirty="0"/>
              <a:t>Temperature and RH management</a:t>
            </a:r>
          </a:p>
          <a:p>
            <a:pPr lvl="0"/>
            <a:r>
              <a:rPr lang="en-US" sz="2000" dirty="0"/>
              <a:t>Improved storage management</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36</a:t>
            </a:r>
          </a:p>
        </p:txBody>
      </p:sp>
      <p:pic>
        <p:nvPicPr>
          <p:cNvPr id="6" name="Picture 5" descr="Diagram&#10;&#10;Description automatically generated">
            <a:extLst>
              <a:ext uri="{FF2B5EF4-FFF2-40B4-BE49-F238E27FC236}">
                <a16:creationId xmlns:a16="http://schemas.microsoft.com/office/drawing/2014/main" id="{61882EFD-B348-4F02-8FDF-5858CB2842DD}"/>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545722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Preparations for storage</a:t>
            </a:r>
          </a:p>
        </p:txBody>
      </p:sp>
      <p:sp>
        <p:nvSpPr>
          <p:cNvPr id="3" name="Content Placeholder 2"/>
          <p:cNvSpPr>
            <a:spLocks noGrp="1"/>
          </p:cNvSpPr>
          <p:nvPr>
            <p:ph idx="1"/>
          </p:nvPr>
        </p:nvSpPr>
        <p:spPr>
          <a:xfrm>
            <a:off x="1589346" y="1355279"/>
            <a:ext cx="8596668" cy="3880773"/>
          </a:xfrm>
        </p:spPr>
        <p:txBody>
          <a:bodyPr>
            <a:noAutofit/>
          </a:bodyPr>
          <a:lstStyle/>
          <a:p>
            <a:r>
              <a:rPr lang="en-US" sz="2400" b="1" dirty="0"/>
              <a:t>Curing before storage</a:t>
            </a:r>
            <a:r>
              <a:rPr lang="en-US" sz="2400" dirty="0"/>
              <a:t>: If you are storing R&amp;T crops in a modern cool storage (at 14-16°C) and selling by weight, curing can reduce weight losses from the typical level of about 22% (for uncured) to 10% losses during 6 months of storage time.</a:t>
            </a:r>
          </a:p>
          <a:p>
            <a:r>
              <a:rPr lang="en-US" sz="2400" b="1" dirty="0"/>
              <a:t>Containers for dried R&amp;T products</a:t>
            </a:r>
            <a:endParaRPr lang="en-US" sz="2400" dirty="0"/>
          </a:p>
          <a:p>
            <a:r>
              <a:rPr lang="en-US" sz="2400" dirty="0"/>
              <a:t>Storage containers that can be sealed and protect the dried products from light, water, insects and rodents will greatly increase their storage life.   Plastic buckets can be cleaned and reused many times. </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37</a:t>
            </a:r>
          </a:p>
        </p:txBody>
      </p:sp>
      <p:pic>
        <p:nvPicPr>
          <p:cNvPr id="6" name="Picture 5" descr="Diagram&#10;&#10;Description automatically generated">
            <a:extLst>
              <a:ext uri="{FF2B5EF4-FFF2-40B4-BE49-F238E27FC236}">
                <a16:creationId xmlns:a16="http://schemas.microsoft.com/office/drawing/2014/main" id="{105AFCB4-356C-4446-919C-A2BEED7AB8C8}"/>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14478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Pest control</a:t>
            </a:r>
          </a:p>
        </p:txBody>
      </p:sp>
      <p:sp>
        <p:nvSpPr>
          <p:cNvPr id="3" name="Content Placeholder 2"/>
          <p:cNvSpPr>
            <a:spLocks noGrp="1"/>
          </p:cNvSpPr>
          <p:nvPr>
            <p:ph idx="1"/>
          </p:nvPr>
        </p:nvSpPr>
        <p:spPr>
          <a:xfrm>
            <a:off x="1589346" y="1304790"/>
            <a:ext cx="8596668" cy="3880773"/>
          </a:xfrm>
        </p:spPr>
        <p:txBody>
          <a:bodyPr>
            <a:normAutofit/>
          </a:bodyPr>
          <a:lstStyle/>
          <a:p>
            <a:pPr marL="0" indent="0">
              <a:buNone/>
            </a:pPr>
            <a:r>
              <a:rPr lang="en-US" sz="2400" b="1" dirty="0"/>
              <a:t>Insect control</a:t>
            </a:r>
          </a:p>
          <a:p>
            <a:r>
              <a:rPr lang="en-US" sz="2400" dirty="0"/>
              <a:t>IITA has determined that the main insect feeding on dry cassava chips in Benin Republic was </a:t>
            </a:r>
            <a:r>
              <a:rPr lang="en-US" sz="2400" i="1" dirty="0" err="1"/>
              <a:t>Dinoderus</a:t>
            </a:r>
            <a:r>
              <a:rPr lang="en-US" sz="2400" dirty="0"/>
              <a:t> sp. (</a:t>
            </a:r>
            <a:r>
              <a:rPr lang="en-US" sz="2400" dirty="0" err="1"/>
              <a:t>Saizonou</a:t>
            </a:r>
            <a:r>
              <a:rPr lang="en-US" sz="2400" dirty="0"/>
              <a:t>, 1996). </a:t>
            </a:r>
          </a:p>
          <a:p>
            <a:pPr marL="0" indent="0">
              <a:buNone/>
            </a:pPr>
            <a:r>
              <a:rPr lang="en-US" sz="2400" b="1" dirty="0"/>
              <a:t>Rat / rodent control</a:t>
            </a:r>
            <a:endParaRPr lang="en-US" sz="2400" dirty="0"/>
          </a:p>
          <a:p>
            <a:r>
              <a:rPr lang="en-US" sz="2400" dirty="0"/>
              <a:t>Traps and rat guards are commonly used to provide low cost pest control. </a:t>
            </a:r>
          </a:p>
          <a:p>
            <a:r>
              <a:rPr lang="en-US" sz="2400" dirty="0"/>
              <a:t>Generic wooden rat trap</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38</a:t>
            </a:r>
          </a:p>
        </p:txBody>
      </p:sp>
      <p:pic>
        <p:nvPicPr>
          <p:cNvPr id="9" name="Picture 8" descr="http://www.survivalcampingstore.com/assets/images/wooden-rat-trap.jpg"/>
          <p:cNvPicPr/>
          <p:nvPr/>
        </p:nvPicPr>
        <p:blipFill>
          <a:blip r:embed="rId3">
            <a:extLst>
              <a:ext uri="{28A0092B-C50C-407E-A947-70E740481C1C}">
                <a14:useLocalDpi xmlns:a14="http://schemas.microsoft.com/office/drawing/2010/main" val="0"/>
              </a:ext>
            </a:extLst>
          </a:blip>
          <a:srcRect/>
          <a:stretch>
            <a:fillRect/>
          </a:stretch>
        </p:blipFill>
        <p:spPr bwMode="auto">
          <a:xfrm>
            <a:off x="5466860" y="5086971"/>
            <a:ext cx="2657475" cy="1869621"/>
          </a:xfrm>
          <a:prstGeom prst="rect">
            <a:avLst/>
          </a:prstGeom>
          <a:noFill/>
          <a:ln>
            <a:noFill/>
          </a:ln>
        </p:spPr>
      </p:pic>
      <p:pic>
        <p:nvPicPr>
          <p:cNvPr id="7" name="Picture 6" descr="Diagram&#10;&#10;Description automatically generated">
            <a:extLst>
              <a:ext uri="{FF2B5EF4-FFF2-40B4-BE49-F238E27FC236}">
                <a16:creationId xmlns:a16="http://schemas.microsoft.com/office/drawing/2014/main" id="{F1192603-D400-4998-B65E-62DBFCACAEFC}"/>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25017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The 5 segments of roots and tuber crops supply chain </a:t>
            </a:r>
            <a:br>
              <a:rPr lang="en-US" dirty="0"/>
            </a:br>
            <a:endParaRPr lang="en-US" dirty="0"/>
          </a:p>
        </p:txBody>
      </p:sp>
      <p:sp>
        <p:nvSpPr>
          <p:cNvPr id="3" name="Content Placeholder 2"/>
          <p:cNvSpPr>
            <a:spLocks noGrp="1"/>
          </p:cNvSpPr>
          <p:nvPr>
            <p:ph idx="1"/>
          </p:nvPr>
        </p:nvSpPr>
        <p:spPr>
          <a:xfrm>
            <a:off x="1659987" y="1469571"/>
            <a:ext cx="9246309" cy="4571791"/>
          </a:xfrm>
        </p:spPr>
        <p:txBody>
          <a:bodyPr>
            <a:normAutofit lnSpcReduction="10000"/>
          </a:bodyPr>
          <a:lstStyle/>
          <a:p>
            <a:pPr marL="0" indent="0">
              <a:buNone/>
            </a:pPr>
            <a:r>
              <a:rPr lang="en-US" sz="2000" b="1" dirty="0"/>
              <a:t>This module covers 5 segments of roots and tuber crops supply chain </a:t>
            </a:r>
          </a:p>
          <a:p>
            <a:r>
              <a:rPr lang="en-US" sz="2000" dirty="0"/>
              <a:t>(1) harvesting &amp; postharvest handling (on-farm) </a:t>
            </a:r>
          </a:p>
          <a:p>
            <a:r>
              <a:rPr lang="en-US" sz="2000" dirty="0"/>
              <a:t>(2) storage </a:t>
            </a:r>
          </a:p>
          <a:p>
            <a:r>
              <a:rPr lang="en-US" sz="2000" dirty="0"/>
              <a:t>(3) transportation </a:t>
            </a:r>
          </a:p>
          <a:p>
            <a:r>
              <a:rPr lang="en-US" sz="2000" dirty="0"/>
              <a:t>(4) </a:t>
            </a:r>
            <a:r>
              <a:rPr lang="en-US" sz="2000" dirty="0" err="1"/>
              <a:t>agro</a:t>
            </a:r>
            <a:r>
              <a:rPr lang="en-US" sz="2000" dirty="0"/>
              <a:t>-processing </a:t>
            </a:r>
          </a:p>
          <a:p>
            <a:r>
              <a:rPr lang="en-US" sz="2000" dirty="0"/>
              <a:t>(5) wholesale and retail </a:t>
            </a:r>
          </a:p>
          <a:p>
            <a:pPr marL="0" indent="0">
              <a:buNone/>
            </a:pPr>
            <a:r>
              <a:rPr lang="en-US" sz="2000" dirty="0"/>
              <a:t>The majority of the total of 67.7 million tonnes per year of food losses for R&amp;T crops in SSA occur during </a:t>
            </a:r>
          </a:p>
          <a:p>
            <a:r>
              <a:rPr lang="en-US" sz="2000" b="1" dirty="0"/>
              <a:t>production/harvesting </a:t>
            </a:r>
            <a:r>
              <a:rPr lang="en-US" sz="2000" dirty="0"/>
              <a:t>(26.4m tonnes)</a:t>
            </a:r>
          </a:p>
          <a:p>
            <a:r>
              <a:rPr lang="en-US" sz="2000" b="1" dirty="0"/>
              <a:t>postharvest handling and storage </a:t>
            </a:r>
            <a:r>
              <a:rPr lang="en-US" sz="2000" dirty="0"/>
              <a:t>(29.3m tonnes) and</a:t>
            </a:r>
          </a:p>
          <a:p>
            <a:r>
              <a:rPr lang="en-US" sz="2000" b="1" dirty="0"/>
              <a:t>processing/packaging </a:t>
            </a:r>
            <a:r>
              <a:rPr lang="en-US" sz="2000" dirty="0"/>
              <a:t>(7.4m tonnes).  Source: </a:t>
            </a:r>
            <a:r>
              <a:rPr lang="en-US" sz="2000" dirty="0" err="1"/>
              <a:t>Gustavsson</a:t>
            </a:r>
            <a:r>
              <a:rPr lang="en-US" sz="2000" dirty="0"/>
              <a:t> et al., 2013.</a:t>
            </a:r>
          </a:p>
          <a:p>
            <a:endParaRPr lang="en-US" dirty="0"/>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3</a:t>
            </a:r>
          </a:p>
        </p:txBody>
      </p:sp>
      <p:pic>
        <p:nvPicPr>
          <p:cNvPr id="6" name="Picture 5" descr="Diagram&#10;&#10;Description automatically generated">
            <a:extLst>
              <a:ext uri="{FF2B5EF4-FFF2-40B4-BE49-F238E27FC236}">
                <a16:creationId xmlns:a16="http://schemas.microsoft.com/office/drawing/2014/main" id="{D6812095-253A-48B9-993A-5985E1B5E253}"/>
              </a:ext>
            </a:extLst>
          </p:cNvPr>
          <p:cNvPicPr>
            <a:picLocks noChangeAspect="1"/>
          </p:cNvPicPr>
          <p:nvPr/>
        </p:nvPicPr>
        <p:blipFill>
          <a:blip r:embed="rId3"/>
          <a:stretch>
            <a:fillRect/>
          </a:stretch>
        </p:blipFill>
        <p:spPr>
          <a:xfrm>
            <a:off x="0" y="5381649"/>
            <a:ext cx="1659988" cy="1476351"/>
          </a:xfrm>
          <a:prstGeom prst="rect">
            <a:avLst/>
          </a:prstGeom>
        </p:spPr>
      </p:pic>
    </p:spTree>
    <p:extLst>
      <p:ext uri="{BB962C8B-B14F-4D97-AF65-F5344CB8AC3E}">
        <p14:creationId xmlns:p14="http://schemas.microsoft.com/office/powerpoint/2010/main" val="24624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storage management</a:t>
            </a:r>
            <a:br>
              <a:rPr lang="en-US" dirty="0"/>
            </a:br>
            <a:endParaRPr lang="en-US" dirty="0"/>
          </a:p>
        </p:txBody>
      </p:sp>
      <p:sp>
        <p:nvSpPr>
          <p:cNvPr id="3" name="Content Placeholder 2"/>
          <p:cNvSpPr>
            <a:spLocks noGrp="1"/>
          </p:cNvSpPr>
          <p:nvPr>
            <p:ph idx="1"/>
          </p:nvPr>
        </p:nvSpPr>
        <p:spPr>
          <a:xfrm>
            <a:off x="485927" y="1480450"/>
            <a:ext cx="10317540" cy="2379291"/>
          </a:xfrm>
        </p:spPr>
        <p:txBody>
          <a:bodyPr/>
          <a:lstStyle/>
          <a:p>
            <a:r>
              <a:rPr lang="en-US" sz="2000" dirty="0"/>
              <a:t>Pallets, Inspections, Sanitation/food safety protocols</a:t>
            </a:r>
          </a:p>
          <a:p>
            <a:r>
              <a:rPr lang="en-US" sz="2000" dirty="0"/>
              <a:t>Placing materials on the floor beneath sacks or cartons of produce prevents dampness from reaching produce suited to dry conditions in storage. This helps to reduce the chance of fungal infection, while also improving ventilation and/or sanitation in the storeroom.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1.2 Slide 39</a:t>
            </a:r>
          </a:p>
        </p:txBody>
      </p:sp>
      <p:pic>
        <p:nvPicPr>
          <p:cNvPr id="9" name="Picture 8" descr="x5403e3n"/>
          <p:cNvPicPr/>
          <p:nvPr/>
        </p:nvPicPr>
        <p:blipFill>
          <a:blip r:embed="rId3">
            <a:extLst>
              <a:ext uri="{28A0092B-C50C-407E-A947-70E740481C1C}">
                <a14:useLocalDpi xmlns:a14="http://schemas.microsoft.com/office/drawing/2010/main" val="0"/>
              </a:ext>
            </a:extLst>
          </a:blip>
          <a:srcRect/>
          <a:stretch>
            <a:fillRect/>
          </a:stretch>
        </p:blipFill>
        <p:spPr bwMode="auto">
          <a:xfrm>
            <a:off x="2468698" y="3671252"/>
            <a:ext cx="3132001" cy="2117832"/>
          </a:xfrm>
          <a:prstGeom prst="rect">
            <a:avLst/>
          </a:prstGeom>
          <a:noFill/>
          <a:ln>
            <a:noFill/>
          </a:ln>
        </p:spPr>
      </p:pic>
      <p:sp>
        <p:nvSpPr>
          <p:cNvPr id="7" name="Rectangle 6"/>
          <p:cNvSpPr/>
          <p:nvPr/>
        </p:nvSpPr>
        <p:spPr>
          <a:xfrm>
            <a:off x="5600699" y="4407425"/>
            <a:ext cx="2188030" cy="646331"/>
          </a:xfrm>
          <a:prstGeom prst="rect">
            <a:avLst/>
          </a:prstGeom>
        </p:spPr>
        <p:txBody>
          <a:bodyPr wrap="square">
            <a:spAutoFit/>
          </a:bodyPr>
          <a:lstStyle/>
          <a:p>
            <a:pPr algn="ctr"/>
            <a:r>
              <a:rPr lang="en-US" dirty="0">
                <a:latin typeface="Times New Roman" panose="02020603050405020304" pitchFamily="18" charset="0"/>
                <a:ea typeface="Times New Roman" panose="02020603050405020304" pitchFamily="18" charset="0"/>
              </a:rPr>
              <a:t>Wooden pallet</a:t>
            </a:r>
            <a:r>
              <a:rPr lang="en-US" dirty="0">
                <a:latin typeface="Times New Roman" panose="02020603050405020304" pitchFamily="18" charset="0"/>
                <a:ea typeface="SimSun" panose="02010600030101010101" pitchFamily="2" charset="-122"/>
                <a:cs typeface="Arial" panose="020B0604020202020204" pitchFamily="34" charset="0"/>
              </a:rPr>
              <a:t>. (Source: FAO. 1985) </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8A1286FA-FFD0-4D35-A17E-31E8BED784BC}"/>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33955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practices for (3) micro, small and medium enterprises </a:t>
            </a:r>
            <a:br>
              <a:rPr lang="en-US" dirty="0"/>
            </a:br>
            <a:endParaRPr lang="en-US" dirty="0"/>
          </a:p>
        </p:txBody>
      </p:sp>
      <p:sp>
        <p:nvSpPr>
          <p:cNvPr id="3" name="Content Placeholder 2"/>
          <p:cNvSpPr>
            <a:spLocks noGrp="1"/>
          </p:cNvSpPr>
          <p:nvPr>
            <p:ph idx="1"/>
          </p:nvPr>
        </p:nvSpPr>
        <p:spPr>
          <a:xfrm>
            <a:off x="1797666" y="2062080"/>
            <a:ext cx="8596668" cy="3880773"/>
          </a:xfrm>
        </p:spPr>
        <p:txBody>
          <a:bodyPr/>
          <a:lstStyle/>
          <a:p>
            <a:pPr lvl="0"/>
            <a:r>
              <a:rPr lang="en-US" sz="2000" dirty="0"/>
              <a:t>Peeling, trimming</a:t>
            </a:r>
          </a:p>
          <a:p>
            <a:pPr lvl="0"/>
            <a:r>
              <a:rPr lang="en-US" sz="2000" dirty="0"/>
              <a:t>Drying and Food safety</a:t>
            </a:r>
          </a:p>
          <a:p>
            <a:pPr marL="0" indent="0">
              <a:buNone/>
            </a:pPr>
            <a:endParaRPr lang="en-US" sz="2000" dirty="0"/>
          </a:p>
          <a:p>
            <a:r>
              <a:rPr lang="en-US" sz="2000" dirty="0"/>
              <a:t>The volume of crops that requires handling or processing will often determine which technologies make the most sense economically. </a:t>
            </a:r>
          </a:p>
          <a:p>
            <a:r>
              <a:rPr lang="en-US" sz="2000" dirty="0"/>
              <a:t>There are sometimes tradeoffs to be made between fast/highest quality and cheap/highest quality, and decisions to make regarding labor for manual practices versus capital costs for machinery.</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40</a:t>
            </a:r>
          </a:p>
        </p:txBody>
      </p:sp>
      <p:pic>
        <p:nvPicPr>
          <p:cNvPr id="6" name="Picture 5" descr="Diagram&#10;&#10;Description automatically generated">
            <a:extLst>
              <a:ext uri="{FF2B5EF4-FFF2-40B4-BE49-F238E27FC236}">
                <a16:creationId xmlns:a16="http://schemas.microsoft.com/office/drawing/2014/main" id="{E0A8AA71-164E-4F3C-A7DB-E13358632673}"/>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156592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Peeling and trimming</a:t>
            </a:r>
            <a:br>
              <a:rPr lang="en-US" dirty="0"/>
            </a:br>
            <a:endParaRPr lang="en-US" dirty="0"/>
          </a:p>
        </p:txBody>
      </p:sp>
      <p:sp>
        <p:nvSpPr>
          <p:cNvPr id="3" name="Content Placeholder 2"/>
          <p:cNvSpPr>
            <a:spLocks noGrp="1"/>
          </p:cNvSpPr>
          <p:nvPr>
            <p:ph idx="1"/>
          </p:nvPr>
        </p:nvSpPr>
        <p:spPr>
          <a:xfrm>
            <a:off x="677334" y="1706480"/>
            <a:ext cx="9593337" cy="3880773"/>
          </a:xfrm>
        </p:spPr>
        <p:txBody>
          <a:bodyPr>
            <a:normAutofit/>
          </a:bodyPr>
          <a:lstStyle/>
          <a:p>
            <a:r>
              <a:rPr lang="en-US" sz="2400" dirty="0"/>
              <a:t>Workers who peel and trim R&amp;T crops can waste food if the practices are not done carefully.  </a:t>
            </a:r>
          </a:p>
          <a:p>
            <a:r>
              <a:rPr lang="en-US" sz="2400" dirty="0"/>
              <a:t>Machine peeling may remove more of the outer layers than manual peeling.  Peeling is not considered a loss if the peel is not edible, but if the practice removes edible food then it is possible to refine the process and reduce postharvest losses.   </a:t>
            </a:r>
          </a:p>
          <a:p>
            <a:r>
              <a:rPr lang="en-US" sz="2400" dirty="0"/>
              <a:t>There is usually a tradeoff to be made between speed and quality</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41</a:t>
            </a:r>
          </a:p>
        </p:txBody>
      </p:sp>
      <p:pic>
        <p:nvPicPr>
          <p:cNvPr id="6" name="Picture 5" descr="Diagram&#10;&#10;Description automatically generated">
            <a:extLst>
              <a:ext uri="{FF2B5EF4-FFF2-40B4-BE49-F238E27FC236}">
                <a16:creationId xmlns:a16="http://schemas.microsoft.com/office/drawing/2014/main" id="{C2FE11C3-012C-47CA-9B78-0DD035E0BCA5}"/>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19611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Drying to a safe moisture level for long term storage/Food Safety</a:t>
            </a:r>
            <a:br>
              <a:rPr lang="en-US" dirty="0"/>
            </a:br>
            <a:endParaRPr lang="en-US" dirty="0"/>
          </a:p>
        </p:txBody>
      </p:sp>
      <p:sp>
        <p:nvSpPr>
          <p:cNvPr id="3" name="Content Placeholder 2"/>
          <p:cNvSpPr>
            <a:spLocks noGrp="1"/>
          </p:cNvSpPr>
          <p:nvPr>
            <p:ph idx="1"/>
          </p:nvPr>
        </p:nvSpPr>
        <p:spPr>
          <a:xfrm>
            <a:off x="1631851" y="1990285"/>
            <a:ext cx="8364707" cy="3880773"/>
          </a:xfrm>
        </p:spPr>
        <p:txBody>
          <a:bodyPr>
            <a:normAutofit/>
          </a:bodyPr>
          <a:lstStyle/>
          <a:p>
            <a:r>
              <a:rPr lang="en-US" sz="2000" dirty="0"/>
              <a:t>A survey of cassava chips processing areas of Benin, Ghana and Nigeria has indicated that the most common fungi were </a:t>
            </a:r>
            <a:r>
              <a:rPr lang="en-US" sz="2000" i="1" dirty="0" err="1"/>
              <a:t>Rhizopus</a:t>
            </a:r>
            <a:r>
              <a:rPr lang="en-US" sz="2000" dirty="0"/>
              <a:t> sp. (47.5% of total samples) and </a:t>
            </a:r>
            <a:r>
              <a:rPr lang="en-US" sz="2000" i="1" dirty="0"/>
              <a:t>Aspergillus</a:t>
            </a:r>
            <a:r>
              <a:rPr lang="en-US" sz="2000" dirty="0"/>
              <a:t> sp. (29.6%) (IITA, 1996) and 13 different aspergillus fungi were isolated from dried cassava chips in Cameroon (</a:t>
            </a:r>
            <a:r>
              <a:rPr lang="en-US" sz="2000" dirty="0" err="1"/>
              <a:t>Ossono</a:t>
            </a:r>
            <a:r>
              <a:rPr lang="en-US" sz="2000" dirty="0"/>
              <a:t> et al, 2007). These fungi grow quickly when the moisture content of cassava chips is higher than 14%.  </a:t>
            </a:r>
          </a:p>
          <a:p>
            <a:pPr marL="0" indent="0">
              <a:buNone/>
            </a:pPr>
            <a:endParaRPr lang="en-US" sz="2000" dirty="0"/>
          </a:p>
          <a:p>
            <a:r>
              <a:rPr lang="en-US" sz="2000" dirty="0"/>
              <a:t>Aflatoxins can be a problem in dried R&amp;T crops if they are not properly dried and protected from moisture during storage and marketing. </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42</a:t>
            </a:r>
          </a:p>
        </p:txBody>
      </p:sp>
      <p:pic>
        <p:nvPicPr>
          <p:cNvPr id="6" name="Picture 5" descr="Diagram&#10;&#10;Description automatically generated">
            <a:extLst>
              <a:ext uri="{FF2B5EF4-FFF2-40B4-BE49-F238E27FC236}">
                <a16:creationId xmlns:a16="http://schemas.microsoft.com/office/drawing/2014/main" id="{340E4BE7-D846-4B5F-B1F8-A2AAA49AC76A}"/>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59876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Aflatoxin management</a:t>
            </a:r>
            <a:br>
              <a:rPr lang="en-US" dirty="0"/>
            </a:br>
            <a:endParaRPr lang="en-US" dirty="0"/>
          </a:p>
        </p:txBody>
      </p:sp>
      <p:sp>
        <p:nvSpPr>
          <p:cNvPr id="3" name="Content Placeholder 2"/>
          <p:cNvSpPr>
            <a:spLocks noGrp="1"/>
          </p:cNvSpPr>
          <p:nvPr>
            <p:ph idx="1"/>
          </p:nvPr>
        </p:nvSpPr>
        <p:spPr>
          <a:xfrm>
            <a:off x="1185719" y="1270000"/>
            <a:ext cx="8596668" cy="3880773"/>
          </a:xfrm>
        </p:spPr>
        <p:txBody>
          <a:bodyPr/>
          <a:lstStyle/>
          <a:p>
            <a:r>
              <a:rPr lang="en-US" sz="2400" dirty="0"/>
              <a:t>A highly toxic metabolite produced by the ubiquitous </a:t>
            </a:r>
            <a:r>
              <a:rPr lang="en-US" sz="2400" i="1" dirty="0"/>
              <a:t>Aspergillus </a:t>
            </a:r>
            <a:r>
              <a:rPr lang="en-US" sz="2400" i="1" dirty="0" err="1"/>
              <a:t>flavus</a:t>
            </a:r>
            <a:r>
              <a:rPr lang="en-US" sz="2400" dirty="0"/>
              <a:t> fungus is a major public health issue in Africa. </a:t>
            </a:r>
          </a:p>
          <a:p>
            <a:r>
              <a:rPr lang="en-US" sz="2400" dirty="0"/>
              <a:t>The fungus infects crops and produces the toxin in the field and in stores, then the fungus is carried from field to store.  </a:t>
            </a:r>
          </a:p>
          <a:p>
            <a:r>
              <a:rPr lang="en-US" sz="2400" dirty="0"/>
              <a:t>Contamination is possible without visible signs of the fungus, and very low levels are toxic (maximum allowable levels = 20 ppb US; 10 ppb WFP; 4 ppb EU).</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43</a:t>
            </a:r>
          </a:p>
        </p:txBody>
      </p:sp>
      <p:pic>
        <p:nvPicPr>
          <p:cNvPr id="6" name="Picture 5" descr="Diagram&#10;&#10;Description automatically generated">
            <a:extLst>
              <a:ext uri="{FF2B5EF4-FFF2-40B4-BE49-F238E27FC236}">
                <a16:creationId xmlns:a16="http://schemas.microsoft.com/office/drawing/2014/main" id="{5497CE9B-46B8-4F97-B10E-FFED3E71E599}"/>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63983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predisposing factors for aflatoxin contamination</a:t>
            </a:r>
            <a:endParaRPr lang="en-US" dirty="0"/>
          </a:p>
        </p:txBody>
      </p:sp>
      <p:sp>
        <p:nvSpPr>
          <p:cNvPr id="3" name="Content Placeholder 2"/>
          <p:cNvSpPr>
            <a:spLocks noGrp="1"/>
          </p:cNvSpPr>
          <p:nvPr>
            <p:ph idx="1"/>
          </p:nvPr>
        </p:nvSpPr>
        <p:spPr>
          <a:xfrm>
            <a:off x="1930718" y="1826055"/>
            <a:ext cx="9430052" cy="3880773"/>
          </a:xfrm>
        </p:spPr>
        <p:txBody>
          <a:bodyPr>
            <a:normAutofit/>
          </a:bodyPr>
          <a:lstStyle/>
          <a:p>
            <a:pPr marL="0" indent="0">
              <a:buNone/>
            </a:pPr>
            <a:r>
              <a:rPr lang="en-US" sz="2000" b="1" dirty="0"/>
              <a:t>Some predisposing factors for aflatoxin contamination:</a:t>
            </a:r>
            <a:endParaRPr lang="en-US" sz="2000" dirty="0"/>
          </a:p>
          <a:p>
            <a:pPr lvl="0"/>
            <a:r>
              <a:rPr lang="en-US" sz="2000" dirty="0"/>
              <a:t>pre-harvest high night-time temperatures and drought stress</a:t>
            </a:r>
          </a:p>
          <a:p>
            <a:pPr lvl="0"/>
            <a:r>
              <a:rPr lang="en-US" sz="2000" dirty="0"/>
              <a:t>wet conditions at harvest and post-harvest periods</a:t>
            </a:r>
          </a:p>
          <a:p>
            <a:pPr lvl="0"/>
            <a:r>
              <a:rPr lang="en-US" sz="2000" dirty="0"/>
              <a:t>insect or bird damage</a:t>
            </a:r>
          </a:p>
          <a:p>
            <a:pPr lvl="0"/>
            <a:r>
              <a:rPr lang="en-US" sz="2000" dirty="0"/>
              <a:t>rain on the mature crop increases contamination.</a:t>
            </a:r>
          </a:p>
          <a:p>
            <a:pPr lvl="0"/>
            <a:r>
              <a:rPr lang="en-US" sz="2000" dirty="0"/>
              <a:t>associated with high humidity in the field &amp; store, insect damage, and improper crop storage or transportation. </a:t>
            </a:r>
          </a:p>
          <a:p>
            <a:pPr marL="0" indent="0">
              <a:buNone/>
            </a:pPr>
            <a:r>
              <a:rPr lang="en-US" dirty="0"/>
              <a:t>Source: PACA and IITA   http://www.aflatoxinpartnership.org</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44</a:t>
            </a:r>
          </a:p>
        </p:txBody>
      </p:sp>
      <p:pic>
        <p:nvPicPr>
          <p:cNvPr id="6" name="Picture 5" descr="Diagram&#10;&#10;Description automatically generated">
            <a:extLst>
              <a:ext uri="{FF2B5EF4-FFF2-40B4-BE49-F238E27FC236}">
                <a16:creationId xmlns:a16="http://schemas.microsoft.com/office/drawing/2014/main" id="{24666B6F-E0AC-492B-BA87-014A94DA21F8}"/>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33751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Improved postharvest handling practices for (4) small stores/food shops</a:t>
            </a:r>
            <a:br>
              <a:rPr lang="en-US" dirty="0"/>
            </a:br>
            <a:endParaRPr lang="en-US" dirty="0"/>
          </a:p>
        </p:txBody>
      </p:sp>
      <p:sp>
        <p:nvSpPr>
          <p:cNvPr id="3" name="Content Placeholder 2"/>
          <p:cNvSpPr>
            <a:spLocks noGrp="1"/>
          </p:cNvSpPr>
          <p:nvPr>
            <p:ph idx="1"/>
          </p:nvPr>
        </p:nvSpPr>
        <p:spPr>
          <a:xfrm>
            <a:off x="660379" y="2160588"/>
            <a:ext cx="8596668" cy="3880773"/>
          </a:xfrm>
        </p:spPr>
        <p:txBody>
          <a:bodyPr/>
          <a:lstStyle/>
          <a:p>
            <a:r>
              <a:rPr lang="en-US" sz="2000" dirty="0"/>
              <a:t>Inventory management for small stores and food shops can help to reduce postharvest losses of fresh R&amp;T crops.  </a:t>
            </a:r>
          </a:p>
          <a:p>
            <a:r>
              <a:rPr lang="en-US" sz="2000" dirty="0"/>
              <a:t>A first-in/first-out system can ensure that older crops are not forgotten until they are too old and deteriorated to sell.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45</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160543" y="3825664"/>
            <a:ext cx="3943350" cy="2363470"/>
          </a:xfrm>
          <a:prstGeom prst="rect">
            <a:avLst/>
          </a:prstGeom>
        </p:spPr>
      </p:pic>
      <p:sp>
        <p:nvSpPr>
          <p:cNvPr id="7" name="Rectangle 6"/>
          <p:cNvSpPr/>
          <p:nvPr/>
        </p:nvSpPr>
        <p:spPr>
          <a:xfrm>
            <a:off x="6226002" y="4100975"/>
            <a:ext cx="2689398"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cs typeface="Arial" panose="020B0604020202020204" pitchFamily="34" charset="0"/>
              </a:rPr>
              <a:t>Net bags for R&amp;T crops in a retail shop in Ghana (Photo credit: Adel Kader)</a:t>
            </a:r>
            <a:endParaRPr lang="en-US" sz="16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0F910E59-3AD9-4A3E-A624-782BA8E32C71}"/>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521050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5" y="410627"/>
            <a:ext cx="8596668" cy="1320800"/>
          </a:xfrm>
        </p:spPr>
        <p:txBody>
          <a:bodyPr>
            <a:normAutofit fontScale="90000"/>
          </a:bodyPr>
          <a:lstStyle/>
          <a:p>
            <a:r>
              <a:rPr lang="en-US" b="1" dirty="0"/>
              <a:t>Improved postharvest handling practices for (5) market and street vendors </a:t>
            </a:r>
            <a:br>
              <a:rPr lang="en-US" dirty="0"/>
            </a:br>
            <a:endParaRPr lang="en-US" dirty="0"/>
          </a:p>
        </p:txBody>
      </p:sp>
      <p:sp>
        <p:nvSpPr>
          <p:cNvPr id="3" name="Content Placeholder 2"/>
          <p:cNvSpPr>
            <a:spLocks noGrp="1"/>
          </p:cNvSpPr>
          <p:nvPr>
            <p:ph idx="1"/>
          </p:nvPr>
        </p:nvSpPr>
        <p:spPr>
          <a:xfrm>
            <a:off x="353295" y="1691744"/>
            <a:ext cx="8596668" cy="2068511"/>
          </a:xfrm>
        </p:spPr>
        <p:txBody>
          <a:bodyPr/>
          <a:lstStyle/>
          <a:p>
            <a:pPr marL="0" indent="0">
              <a:buNone/>
            </a:pPr>
            <a:r>
              <a:rPr lang="en-US" sz="2000" dirty="0"/>
              <a:t>The most important practices for reducing postharvest losses for R&amp;T crops in open markets are:</a:t>
            </a:r>
          </a:p>
          <a:p>
            <a:pPr lvl="0"/>
            <a:r>
              <a:rPr lang="en-US" sz="2000" dirty="0"/>
              <a:t>Use of shade</a:t>
            </a:r>
          </a:p>
          <a:p>
            <a:pPr lvl="0"/>
            <a:r>
              <a:rPr lang="en-US" sz="2000" dirty="0"/>
              <a:t>Gentle handling</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10803467" y="5028453"/>
            <a:ext cx="1440565" cy="646331"/>
          </a:xfrm>
          <a:prstGeom prst="rect">
            <a:avLst/>
          </a:prstGeom>
          <a:noFill/>
        </p:spPr>
        <p:txBody>
          <a:bodyPr wrap="square" rtlCol="0">
            <a:spAutoFit/>
          </a:bodyPr>
          <a:lstStyle/>
          <a:p>
            <a:r>
              <a:rPr lang="en-US" dirty="0"/>
              <a:t>Mod. 1.3 Slide 46</a:t>
            </a:r>
          </a:p>
        </p:txBody>
      </p:sp>
      <p:pic>
        <p:nvPicPr>
          <p:cNvPr id="7" name="Picture 6"/>
          <p:cNvPicPr>
            <a:picLocks noChangeAspect="1"/>
          </p:cNvPicPr>
          <p:nvPr/>
        </p:nvPicPr>
        <p:blipFill>
          <a:blip r:embed="rId3"/>
          <a:stretch>
            <a:fillRect/>
          </a:stretch>
        </p:blipFill>
        <p:spPr>
          <a:xfrm>
            <a:off x="2728672" y="2602238"/>
            <a:ext cx="8074795" cy="3761752"/>
          </a:xfrm>
          <a:prstGeom prst="rect">
            <a:avLst/>
          </a:prstGeom>
        </p:spPr>
      </p:pic>
      <p:pic>
        <p:nvPicPr>
          <p:cNvPr id="9" name="Picture 8" descr="Diagram&#10;&#10;Description automatically generated">
            <a:extLst>
              <a:ext uri="{FF2B5EF4-FFF2-40B4-BE49-F238E27FC236}">
                <a16:creationId xmlns:a16="http://schemas.microsoft.com/office/drawing/2014/main" id="{DADB0859-9FE7-4410-BEC4-B321A81B6971}"/>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999169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Details on how to reduce losses for these key root/tuber crops in SSA</a:t>
            </a:r>
            <a:br>
              <a:rPr lang="en-US" dirty="0"/>
            </a:br>
            <a:endParaRPr lang="en-US" dirty="0"/>
          </a:p>
        </p:txBody>
      </p:sp>
      <p:sp>
        <p:nvSpPr>
          <p:cNvPr id="3" name="Content Placeholder 2"/>
          <p:cNvSpPr>
            <a:spLocks noGrp="1"/>
          </p:cNvSpPr>
          <p:nvPr>
            <p:ph idx="1"/>
          </p:nvPr>
        </p:nvSpPr>
        <p:spPr/>
        <p:txBody>
          <a:bodyPr/>
          <a:lstStyle/>
          <a:p>
            <a:pPr marL="0" indent="0">
              <a:buNone/>
            </a:pPr>
            <a:r>
              <a:rPr lang="en-US" sz="2400" dirty="0"/>
              <a:t>The next 3 slides will provide details on these key crops:</a:t>
            </a:r>
          </a:p>
          <a:p>
            <a:pPr lvl="0"/>
            <a:r>
              <a:rPr lang="en-US" sz="2400" dirty="0"/>
              <a:t>Cassava</a:t>
            </a:r>
          </a:p>
          <a:p>
            <a:pPr lvl="0"/>
            <a:r>
              <a:rPr lang="en-US" sz="2400" dirty="0"/>
              <a:t>Sweetpotatoes</a:t>
            </a:r>
          </a:p>
          <a:p>
            <a:pPr lvl="0"/>
            <a:r>
              <a:rPr lang="en-US" sz="2400" dirty="0"/>
              <a:t>Yams</a:t>
            </a:r>
          </a:p>
          <a:p>
            <a:pPr lvl="0"/>
            <a:r>
              <a:rPr lang="en-US" sz="2400" dirty="0" err="1"/>
              <a:t>Cocoyams</a:t>
            </a:r>
            <a:endParaRPr lang="en-US" sz="2400" dirty="0"/>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47</a:t>
            </a:r>
          </a:p>
        </p:txBody>
      </p:sp>
      <p:pic>
        <p:nvPicPr>
          <p:cNvPr id="6" name="Picture 5" descr="Diagram&#10;&#10;Description automatically generated">
            <a:extLst>
              <a:ext uri="{FF2B5EF4-FFF2-40B4-BE49-F238E27FC236}">
                <a16:creationId xmlns:a16="http://schemas.microsoft.com/office/drawing/2014/main" id="{88FDB844-210E-43FC-B3B1-9AD1F533DBCD}"/>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945109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313690"/>
            <a:ext cx="8596668" cy="1320800"/>
          </a:xfrm>
        </p:spPr>
        <p:txBody>
          <a:bodyPr>
            <a:normAutofit fontScale="90000"/>
          </a:bodyPr>
          <a:lstStyle/>
          <a:p>
            <a:r>
              <a:rPr lang="en-US" b="1" dirty="0"/>
              <a:t>Improved postharvest handling, storage and processing of Cassava</a:t>
            </a:r>
            <a:br>
              <a:rPr lang="en-US" dirty="0"/>
            </a:br>
            <a:endParaRPr lang="en-US" dirty="0"/>
          </a:p>
        </p:txBody>
      </p:sp>
      <p:sp>
        <p:nvSpPr>
          <p:cNvPr id="3" name="Content Placeholder 2"/>
          <p:cNvSpPr>
            <a:spLocks noGrp="1"/>
          </p:cNvSpPr>
          <p:nvPr>
            <p:ph idx="1"/>
          </p:nvPr>
        </p:nvSpPr>
        <p:spPr>
          <a:xfrm>
            <a:off x="1744394" y="1435409"/>
            <a:ext cx="9640204" cy="5274880"/>
          </a:xfrm>
        </p:spPr>
        <p:txBody>
          <a:bodyPr>
            <a:normAutofit/>
          </a:bodyPr>
          <a:lstStyle/>
          <a:p>
            <a:r>
              <a:rPr lang="en-US" dirty="0"/>
              <a:t>Harvest index: Cassava roots can be harvested at any time of the year. Some farmers harvest as early as six months after planting while others may leave the crop to grow for 18 to 24 months.  The food quality of roots (the starch content), increases with time up to an optimal period of 12 to 15 months after planting (Opara 2003).</a:t>
            </a:r>
          </a:p>
          <a:p>
            <a:r>
              <a:rPr lang="en-US" dirty="0"/>
              <a:t>Harvesting practices: Prune cassava plants by removing the top of the plant and leaving a short (20 cm) leafless stem 2 to 3 weeks before harvest. Gently dig around the base of the plant to free the roots from the soil. Lift the whole plant, gently, to avoid breaking the roots.  </a:t>
            </a:r>
          </a:p>
          <a:p>
            <a:r>
              <a:rPr lang="en-US" dirty="0"/>
              <a:t>Curing: Should be practiced to heal harvesting wounds if cassava roots will be stored for any length of time after harvest, or transported for long distances. Curing requires 2 to 5 days at 30-40°C and 90-95% RH.</a:t>
            </a:r>
          </a:p>
          <a:p>
            <a:r>
              <a:rPr lang="en-US" dirty="0"/>
              <a:t>Long term cool storage: Cassava is not typically stored for long periods of time.</a:t>
            </a:r>
          </a:p>
          <a:p>
            <a:r>
              <a:rPr lang="en-US" dirty="0"/>
              <a:t>Processing: Use of improved mechanical devices can reduce processing losses from 22% to 10% (IITA 1996). </a:t>
            </a:r>
          </a:p>
          <a:p>
            <a:endParaRPr lang="en-US" dirty="0"/>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48</a:t>
            </a:r>
          </a:p>
        </p:txBody>
      </p:sp>
      <p:pic>
        <p:nvPicPr>
          <p:cNvPr id="6" name="Picture 5" descr="Diagram&#10;&#10;Description automatically generated">
            <a:extLst>
              <a:ext uri="{FF2B5EF4-FFF2-40B4-BE49-F238E27FC236}">
                <a16:creationId xmlns:a16="http://schemas.microsoft.com/office/drawing/2014/main" id="{4BF0CDA8-CCFD-40C2-AA3D-2B8D3FCCBDCE}"/>
              </a:ext>
            </a:extLst>
          </p:cNvPr>
          <p:cNvPicPr>
            <a:picLocks noChangeAspect="1"/>
          </p:cNvPicPr>
          <p:nvPr/>
        </p:nvPicPr>
        <p:blipFill>
          <a:blip r:embed="rId3"/>
          <a:stretch>
            <a:fillRect/>
          </a:stretch>
        </p:blipFill>
        <p:spPr>
          <a:xfrm>
            <a:off x="0" y="5303520"/>
            <a:ext cx="1747835" cy="1554480"/>
          </a:xfrm>
          <a:prstGeom prst="rect">
            <a:avLst/>
          </a:prstGeom>
        </p:spPr>
      </p:pic>
    </p:spTree>
    <p:extLst>
      <p:ext uri="{BB962C8B-B14F-4D97-AF65-F5344CB8AC3E}">
        <p14:creationId xmlns:p14="http://schemas.microsoft.com/office/powerpoint/2010/main" val="427251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6" y="313690"/>
            <a:ext cx="9892997" cy="1320800"/>
          </a:xfrm>
        </p:spPr>
        <p:txBody>
          <a:bodyPr>
            <a:normAutofit fontScale="90000"/>
          </a:bodyPr>
          <a:lstStyle/>
          <a:p>
            <a:r>
              <a:rPr lang="en-US" dirty="0"/>
              <a:t>Reducing postharvest losses </a:t>
            </a:r>
            <a:r>
              <a:rPr lang="en-US" b="1" dirty="0"/>
              <a:t>during </a:t>
            </a:r>
            <a:br>
              <a:rPr lang="en-US" b="1" dirty="0"/>
            </a:br>
            <a:r>
              <a:rPr lang="en-US" b="1" dirty="0"/>
              <a:t>(1)</a:t>
            </a:r>
            <a:r>
              <a:rPr lang="en-US" dirty="0"/>
              <a:t> </a:t>
            </a:r>
            <a:r>
              <a:rPr lang="en-US" b="1" dirty="0"/>
              <a:t>harvesting &amp; postharvest handling on farm</a:t>
            </a:r>
            <a:r>
              <a:rPr lang="en-US" dirty="0"/>
              <a:t> </a:t>
            </a:r>
          </a:p>
        </p:txBody>
      </p:sp>
      <p:sp>
        <p:nvSpPr>
          <p:cNvPr id="3" name="Content Placeholder 2"/>
          <p:cNvSpPr>
            <a:spLocks noGrp="1"/>
          </p:cNvSpPr>
          <p:nvPr>
            <p:ph idx="1"/>
          </p:nvPr>
        </p:nvSpPr>
        <p:spPr>
          <a:xfrm>
            <a:off x="1797666" y="1539180"/>
            <a:ext cx="8596668" cy="3880773"/>
          </a:xfrm>
        </p:spPr>
        <p:txBody>
          <a:bodyPr>
            <a:normAutofit/>
          </a:bodyPr>
          <a:lstStyle/>
          <a:p>
            <a:pPr marL="0" indent="0">
              <a:buNone/>
            </a:pPr>
            <a:r>
              <a:rPr lang="en-US" sz="2000" dirty="0"/>
              <a:t>These six practices are very important for reducing losses of R&amp;T crops for reducing postharvest losses </a:t>
            </a:r>
            <a:r>
              <a:rPr lang="en-US" sz="2000" b="1" dirty="0"/>
              <a:t>during</a:t>
            </a:r>
            <a:r>
              <a:rPr lang="en-US" sz="2000" dirty="0"/>
              <a:t> </a:t>
            </a:r>
            <a:r>
              <a:rPr lang="en-US" sz="2000" b="1" dirty="0"/>
              <a:t>harvesting &amp; postharvest handling on the farm</a:t>
            </a:r>
            <a:r>
              <a:rPr lang="en-US" sz="2000" dirty="0"/>
              <a:t>. </a:t>
            </a:r>
          </a:p>
          <a:p>
            <a:pPr lvl="0"/>
            <a:r>
              <a:rPr lang="en-US" sz="2000" dirty="0"/>
              <a:t>Maturity / age of plant</a:t>
            </a:r>
          </a:p>
          <a:p>
            <a:pPr lvl="0"/>
            <a:r>
              <a:rPr lang="en-US" sz="2000" dirty="0"/>
              <a:t>Harvesting/digging as gently as possible</a:t>
            </a:r>
          </a:p>
          <a:p>
            <a:pPr lvl="0"/>
            <a:r>
              <a:rPr lang="en-US" sz="2000" dirty="0"/>
              <a:t>Sorting to remove damaged or decayed produce</a:t>
            </a:r>
          </a:p>
          <a:p>
            <a:pPr lvl="0"/>
            <a:r>
              <a:rPr lang="en-US" sz="2000" dirty="0"/>
              <a:t>Curing before postharvest handling, packing, storage or marketing</a:t>
            </a:r>
          </a:p>
          <a:p>
            <a:pPr lvl="0"/>
            <a:r>
              <a:rPr lang="en-US" sz="2000" dirty="0"/>
              <a:t>Use of improved containers to reduce damage</a:t>
            </a:r>
          </a:p>
          <a:p>
            <a:pPr lvl="0"/>
            <a:r>
              <a:rPr lang="en-US" sz="2000" dirty="0"/>
              <a:t>Use of shade to provide a source of natural cooling</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4</a:t>
            </a:r>
          </a:p>
        </p:txBody>
      </p:sp>
      <p:pic>
        <p:nvPicPr>
          <p:cNvPr id="6" name="Picture 5" descr="Diagram&#10;&#10;Description automatically generated">
            <a:extLst>
              <a:ext uri="{FF2B5EF4-FFF2-40B4-BE49-F238E27FC236}">
                <a16:creationId xmlns:a16="http://schemas.microsoft.com/office/drawing/2014/main" id="{26949FD6-CAB0-41E7-878A-A04D2FDFD2BE}"/>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041620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53" y="396331"/>
            <a:ext cx="8596668" cy="1320800"/>
          </a:xfrm>
        </p:spPr>
        <p:txBody>
          <a:bodyPr>
            <a:normAutofit fontScale="90000"/>
          </a:bodyPr>
          <a:lstStyle/>
          <a:p>
            <a:r>
              <a:rPr lang="en-US" b="1" dirty="0"/>
              <a:t>Improved postharvest handling and storage of Sweetpotatoes</a:t>
            </a:r>
            <a:br>
              <a:rPr lang="en-US" dirty="0"/>
            </a:br>
            <a:endParaRPr lang="en-US" dirty="0"/>
          </a:p>
        </p:txBody>
      </p:sp>
      <p:sp>
        <p:nvSpPr>
          <p:cNvPr id="3" name="Content Placeholder 2"/>
          <p:cNvSpPr>
            <a:spLocks noGrp="1"/>
          </p:cNvSpPr>
          <p:nvPr>
            <p:ph idx="1"/>
          </p:nvPr>
        </p:nvSpPr>
        <p:spPr>
          <a:xfrm>
            <a:off x="1285703" y="1505243"/>
            <a:ext cx="9620593" cy="4956426"/>
          </a:xfrm>
        </p:spPr>
        <p:txBody>
          <a:bodyPr>
            <a:normAutofit/>
          </a:bodyPr>
          <a:lstStyle/>
          <a:p>
            <a:r>
              <a:rPr lang="en-US" dirty="0"/>
              <a:t>Harvest index: Sweetpotatoes are harvested when roots have reached the desirable size. Irrigation is typically stopped 2 to 3 weeks before harvest so that vines begin drying before they are removed and roots are harvested. </a:t>
            </a:r>
          </a:p>
          <a:p>
            <a:r>
              <a:rPr lang="en-US" dirty="0"/>
              <a:t>Harvesting practices: Dig carefully to avoid damaging the roots. Mechanical damage during harvest can become a serious problem, as injuries predispose produce to decay, increased water loss and increased respiration and ethylene production rates.  All of these factors will, in turn, lead to quicker deterioration. In general, harvesting by machine will cause more damage than harvesting by hand, although root and tuber crops can be severely damaged by careless hand digging.</a:t>
            </a:r>
          </a:p>
          <a:p>
            <a:r>
              <a:rPr lang="en-US" dirty="0"/>
              <a:t>Curing: Curing requires 4 to 7 days at 30-32°C and 85-90% RH.  CIP (2014) has reported that sweetpotatoes can be cured “in-ground” before harvesting.  Pre-harvest curing consists of removing the foliage 2 to 4 days before harvesting the roots, which strengthens the skin, helping to prevent damage.</a:t>
            </a:r>
          </a:p>
          <a:p>
            <a:r>
              <a:rPr lang="en-US" dirty="0"/>
              <a:t>Storage: The recommended storage temperature for sweetpotatoes is 15 °C. Temperatures above 15°C (59°F) lead to more rapid sprouting and weight loss.</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10506741" y="6013503"/>
            <a:ext cx="1440565" cy="646331"/>
          </a:xfrm>
          <a:prstGeom prst="rect">
            <a:avLst/>
          </a:prstGeom>
          <a:noFill/>
        </p:spPr>
        <p:txBody>
          <a:bodyPr wrap="square" rtlCol="0">
            <a:spAutoFit/>
          </a:bodyPr>
          <a:lstStyle/>
          <a:p>
            <a:r>
              <a:rPr lang="en-US" dirty="0"/>
              <a:t>Mod. 1.3 Slide 49</a:t>
            </a:r>
          </a:p>
        </p:txBody>
      </p:sp>
      <p:pic>
        <p:nvPicPr>
          <p:cNvPr id="6" name="Picture 5" descr="Diagram&#10;&#10;Description automatically generated">
            <a:extLst>
              <a:ext uri="{FF2B5EF4-FFF2-40B4-BE49-F238E27FC236}">
                <a16:creationId xmlns:a16="http://schemas.microsoft.com/office/drawing/2014/main" id="{56C88C42-ADB3-4E0B-AD27-69CF3F9A1629}"/>
              </a:ext>
            </a:extLst>
          </p:cNvPr>
          <p:cNvPicPr>
            <a:picLocks noChangeAspect="1"/>
          </p:cNvPicPr>
          <p:nvPr/>
        </p:nvPicPr>
        <p:blipFill>
          <a:blip r:embed="rId3"/>
          <a:stretch>
            <a:fillRect/>
          </a:stretch>
        </p:blipFill>
        <p:spPr>
          <a:xfrm>
            <a:off x="0" y="5352757"/>
            <a:ext cx="1692474" cy="1505243"/>
          </a:xfrm>
          <a:prstGeom prst="rect">
            <a:avLst/>
          </a:prstGeom>
        </p:spPr>
      </p:pic>
    </p:spTree>
    <p:extLst>
      <p:ext uri="{BB962C8B-B14F-4D97-AF65-F5344CB8AC3E}">
        <p14:creationId xmlns:p14="http://schemas.microsoft.com/office/powerpoint/2010/main" val="1353586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17" y="291967"/>
            <a:ext cx="8596668" cy="1320800"/>
          </a:xfrm>
        </p:spPr>
        <p:txBody>
          <a:bodyPr>
            <a:normAutofit fontScale="90000"/>
          </a:bodyPr>
          <a:lstStyle/>
          <a:p>
            <a:r>
              <a:rPr lang="en-US" b="1" dirty="0"/>
              <a:t>Improved postharvest handling and storage of Yams and </a:t>
            </a:r>
            <a:r>
              <a:rPr lang="en-US" b="1" dirty="0" err="1"/>
              <a:t>Cocoyams</a:t>
            </a:r>
            <a:br>
              <a:rPr lang="en-US" dirty="0"/>
            </a:br>
            <a:endParaRPr lang="en-US" dirty="0"/>
          </a:p>
        </p:txBody>
      </p:sp>
      <p:sp>
        <p:nvSpPr>
          <p:cNvPr id="3" name="Content Placeholder 2"/>
          <p:cNvSpPr>
            <a:spLocks noGrp="1"/>
          </p:cNvSpPr>
          <p:nvPr>
            <p:ph idx="1"/>
          </p:nvPr>
        </p:nvSpPr>
        <p:spPr>
          <a:xfrm>
            <a:off x="1285703" y="1404257"/>
            <a:ext cx="9213567" cy="4637105"/>
          </a:xfrm>
        </p:spPr>
        <p:txBody>
          <a:bodyPr>
            <a:normAutofit/>
          </a:bodyPr>
          <a:lstStyle/>
          <a:p>
            <a:r>
              <a:rPr lang="en-US" dirty="0"/>
              <a:t>Harvesting practices: Gently dig around the tuber to loosen it from the soil, lift it, and cut it from the vine.  Harvesting is done by hand using sticks, spades or diggers. </a:t>
            </a:r>
          </a:p>
          <a:p>
            <a:r>
              <a:rPr lang="en-US" dirty="0"/>
              <a:t>Curing: Curing yams requires 1 to 4 days at 32-40 °C and 90-100% RH. </a:t>
            </a:r>
            <a:r>
              <a:rPr lang="en-US" dirty="0" err="1"/>
              <a:t>Cocoyams</a:t>
            </a:r>
            <a:r>
              <a:rPr lang="en-US" dirty="0"/>
              <a:t> require 3 to 5 days at 30-35 °C and 95% RH for proper curing. </a:t>
            </a:r>
          </a:p>
          <a:p>
            <a:r>
              <a:rPr lang="en-US" dirty="0"/>
              <a:t>Cleaning: Prior to long-term storage and marketing, yams are cleaned (without water) by scrapping off soil and other debris on the surface. This is known as “dry brushing”. The root hairs are also removed to so that the tubers have a smooth surface. Water must not be used to clean tubers before storage because of increased susceptibility to microbial infection and growth under the ambient humid storage conditions (Opara 2003).</a:t>
            </a:r>
          </a:p>
          <a:p>
            <a:r>
              <a:rPr lang="en-US" dirty="0"/>
              <a:t>Temporary storage (on-farm): Cool storage under evaporatively cooled conditions can extend the shelf life of </a:t>
            </a:r>
            <a:r>
              <a:rPr lang="en-US" dirty="0" err="1"/>
              <a:t>cocoyams</a:t>
            </a:r>
            <a:r>
              <a:rPr lang="en-US" dirty="0"/>
              <a:t>, </a:t>
            </a:r>
            <a:r>
              <a:rPr lang="en-US" dirty="0" err="1"/>
              <a:t>malanga</a:t>
            </a:r>
            <a:r>
              <a:rPr lang="en-US" dirty="0"/>
              <a:t>, and yams to a few weeks.</a:t>
            </a:r>
          </a:p>
          <a:p>
            <a:r>
              <a:rPr lang="en-US" dirty="0"/>
              <a:t>Long term cool storage: Yams can be stored for 6 to 7 months if they are kept cool (16°C) and in 70-80% RH conditions. </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50</a:t>
            </a:r>
          </a:p>
        </p:txBody>
      </p:sp>
      <p:pic>
        <p:nvPicPr>
          <p:cNvPr id="6" name="Picture 5" descr="Diagram&#10;&#10;Description automatically generated">
            <a:extLst>
              <a:ext uri="{FF2B5EF4-FFF2-40B4-BE49-F238E27FC236}">
                <a16:creationId xmlns:a16="http://schemas.microsoft.com/office/drawing/2014/main" id="{35C04AC3-6FC1-4B54-A1E2-CA374BA95482}"/>
              </a:ext>
            </a:extLst>
          </p:cNvPr>
          <p:cNvPicPr>
            <a:picLocks noChangeAspect="1"/>
          </p:cNvPicPr>
          <p:nvPr/>
        </p:nvPicPr>
        <p:blipFill>
          <a:blip r:embed="rId3"/>
          <a:stretch>
            <a:fillRect/>
          </a:stretch>
        </p:blipFill>
        <p:spPr>
          <a:xfrm>
            <a:off x="0" y="5352529"/>
            <a:ext cx="1692730" cy="1505471"/>
          </a:xfrm>
          <a:prstGeom prst="rect">
            <a:avLst/>
          </a:prstGeom>
        </p:spPr>
      </p:pic>
    </p:spTree>
    <p:extLst>
      <p:ext uri="{BB962C8B-B14F-4D97-AF65-F5344CB8AC3E}">
        <p14:creationId xmlns:p14="http://schemas.microsoft.com/office/powerpoint/2010/main" val="1916802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37" y="259753"/>
            <a:ext cx="8596668" cy="1320800"/>
          </a:xfrm>
        </p:spPr>
        <p:txBody>
          <a:bodyPr/>
          <a:lstStyle/>
          <a:p>
            <a:r>
              <a:rPr lang="en-US" b="1" dirty="0"/>
              <a:t>Costs and benefits</a:t>
            </a:r>
            <a:br>
              <a:rPr lang="en-US" dirty="0"/>
            </a:br>
            <a:endParaRPr lang="en-US" dirty="0"/>
          </a:p>
        </p:txBody>
      </p:sp>
      <p:sp>
        <p:nvSpPr>
          <p:cNvPr id="3" name="Content Placeholder 2"/>
          <p:cNvSpPr>
            <a:spLocks noGrp="1"/>
          </p:cNvSpPr>
          <p:nvPr>
            <p:ph idx="1"/>
          </p:nvPr>
        </p:nvSpPr>
        <p:spPr>
          <a:xfrm>
            <a:off x="1930718" y="920153"/>
            <a:ext cx="4210653" cy="5225142"/>
          </a:xfrm>
        </p:spPr>
        <p:txBody>
          <a:bodyPr>
            <a:normAutofit/>
          </a:bodyPr>
          <a:lstStyle/>
          <a:p>
            <a:r>
              <a:rPr lang="en-US" dirty="0"/>
              <a:t>It is easy to learn how to use a simple worksheet to calculate the local costs and expected benefits for any new or improved practice or technology by estimating relative changes in comparison to the current practice or technology.</a:t>
            </a:r>
          </a:p>
          <a:p>
            <a:r>
              <a:rPr lang="en-US" dirty="0"/>
              <a:t>Consider only the relative differences between the two (ignore any costs that are the same).  </a:t>
            </a:r>
          </a:p>
          <a:p>
            <a:r>
              <a:rPr lang="en-US" dirty="0"/>
              <a:t>Using 100kg or 1000kg of produce to make the calculations allows the user to perform easy math, then multiply the results by whatever volume will actually be harvested/handled and sold.</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51</a:t>
            </a:r>
          </a:p>
        </p:txBody>
      </p:sp>
      <p:pic>
        <p:nvPicPr>
          <p:cNvPr id="7" name="Picture 6"/>
          <p:cNvPicPr>
            <a:picLocks noChangeAspect="1"/>
          </p:cNvPicPr>
          <p:nvPr/>
        </p:nvPicPr>
        <p:blipFill>
          <a:blip r:embed="rId3"/>
          <a:stretch>
            <a:fillRect/>
          </a:stretch>
        </p:blipFill>
        <p:spPr>
          <a:xfrm>
            <a:off x="6345501" y="1885071"/>
            <a:ext cx="5741404" cy="3906175"/>
          </a:xfrm>
          <a:prstGeom prst="rect">
            <a:avLst/>
          </a:prstGeom>
        </p:spPr>
      </p:pic>
      <p:pic>
        <p:nvPicPr>
          <p:cNvPr id="9" name="Picture 8" descr="Diagram&#10;&#10;Description automatically generated">
            <a:extLst>
              <a:ext uri="{FF2B5EF4-FFF2-40B4-BE49-F238E27FC236}">
                <a16:creationId xmlns:a16="http://schemas.microsoft.com/office/drawing/2014/main" id="{995BE84F-0188-4C8E-BE9A-9F3A17FE1D82}"/>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1696592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Cost/Benefit examples</a:t>
            </a:r>
            <a:br>
              <a:rPr lang="en-US" dirty="0"/>
            </a:br>
            <a:endParaRPr lang="en-US" dirty="0"/>
          </a:p>
        </p:txBody>
      </p:sp>
      <p:sp>
        <p:nvSpPr>
          <p:cNvPr id="3" name="Content Placeholder 2"/>
          <p:cNvSpPr>
            <a:spLocks noGrp="1"/>
          </p:cNvSpPr>
          <p:nvPr>
            <p:ph idx="1"/>
          </p:nvPr>
        </p:nvSpPr>
        <p:spPr>
          <a:xfrm>
            <a:off x="869064" y="1556432"/>
            <a:ext cx="8596668" cy="3880773"/>
          </a:xfrm>
        </p:spPr>
        <p:txBody>
          <a:bodyPr/>
          <a:lstStyle/>
          <a:p>
            <a:pPr marL="0" indent="0">
              <a:buNone/>
            </a:pPr>
            <a:r>
              <a:rPr lang="en-US" sz="2000" dirty="0"/>
              <a:t>Roots: Curing sweetpotatoes before storage</a:t>
            </a:r>
          </a:p>
          <a:p>
            <a:r>
              <a:rPr lang="en-US" sz="2000" dirty="0"/>
              <a:t>Curing can reduce postharvest losses in storage from 25% to less than 10%</a:t>
            </a:r>
          </a:p>
          <a:p>
            <a:pPr marL="0" indent="0">
              <a:buNone/>
            </a:pPr>
            <a:r>
              <a:rPr lang="en-US" sz="2000" dirty="0"/>
              <a:t> </a:t>
            </a:r>
          </a:p>
          <a:p>
            <a:pPr marL="0" indent="0">
              <a:buNone/>
            </a:pPr>
            <a:r>
              <a:rPr lang="en-US" sz="2000" dirty="0"/>
              <a:t>Tubers: Processing fresh yams using fee for service equipment, and packaging flour. </a:t>
            </a:r>
          </a:p>
          <a:p>
            <a:r>
              <a:rPr lang="en-US" sz="2000" dirty="0"/>
              <a:t>Yam flour is made from yams that have been peeled, sliced, cleaned, dried and then blended into a flour, used to make </a:t>
            </a:r>
            <a:r>
              <a:rPr lang="en-US" sz="2000" dirty="0" err="1"/>
              <a:t>àmàlà</a:t>
            </a:r>
            <a:r>
              <a:rPr lang="en-US" sz="2000" dirty="0"/>
              <a:t> </a:t>
            </a:r>
            <a:r>
              <a:rPr lang="en-US" sz="2000" dirty="0" err="1"/>
              <a:t>iṣu</a:t>
            </a:r>
            <a:r>
              <a:rPr lang="en-US" sz="2000" dirty="0"/>
              <a:t> in Nigeria.</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52</a:t>
            </a:r>
          </a:p>
        </p:txBody>
      </p:sp>
      <p:pic>
        <p:nvPicPr>
          <p:cNvPr id="6" name="Picture 5" descr="Diagram&#10;&#10;Description automatically generated">
            <a:extLst>
              <a:ext uri="{FF2B5EF4-FFF2-40B4-BE49-F238E27FC236}">
                <a16:creationId xmlns:a16="http://schemas.microsoft.com/office/drawing/2014/main" id="{A3B6B380-BD03-4206-A74A-61865D323E2E}"/>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05882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609599"/>
            <a:ext cx="2798696" cy="4109357"/>
          </a:xfrm>
        </p:spPr>
        <p:txBody>
          <a:bodyPr>
            <a:normAutofit/>
          </a:bodyPr>
          <a:lstStyle/>
          <a:p>
            <a:r>
              <a:rPr lang="en-US" dirty="0"/>
              <a:t>Cost/Benefit Example #1: </a:t>
            </a:r>
            <a:r>
              <a:rPr lang="en-US" sz="2800" dirty="0"/>
              <a:t>Curing sweetpotatoes before long term storage</a:t>
            </a:r>
            <a:br>
              <a:rPr lang="en-US" dirty="0"/>
            </a:br>
            <a:endParaRPr lang="en-US" dirty="0"/>
          </a:p>
        </p:txBody>
      </p:sp>
      <p:sp>
        <p:nvSpPr>
          <p:cNvPr id="8" name="TextBox 7"/>
          <p:cNvSpPr txBox="1"/>
          <p:nvPr/>
        </p:nvSpPr>
        <p:spPr>
          <a:xfrm>
            <a:off x="10594924" y="4914153"/>
            <a:ext cx="1440565" cy="646331"/>
          </a:xfrm>
          <a:prstGeom prst="rect">
            <a:avLst/>
          </a:prstGeom>
          <a:noFill/>
        </p:spPr>
        <p:txBody>
          <a:bodyPr wrap="square" rtlCol="0">
            <a:spAutoFit/>
          </a:bodyPr>
          <a:lstStyle/>
          <a:p>
            <a:r>
              <a:rPr lang="en-US" dirty="0"/>
              <a:t>Mod. 1.3 Slide 53</a:t>
            </a:r>
          </a:p>
        </p:txBody>
      </p:sp>
      <p:pic>
        <p:nvPicPr>
          <p:cNvPr id="7" name="Picture 6"/>
          <p:cNvPicPr>
            <a:picLocks noChangeAspect="1"/>
          </p:cNvPicPr>
          <p:nvPr/>
        </p:nvPicPr>
        <p:blipFill>
          <a:blip r:embed="rId2"/>
          <a:stretch>
            <a:fillRect/>
          </a:stretch>
        </p:blipFill>
        <p:spPr>
          <a:xfrm>
            <a:off x="2994639" y="302684"/>
            <a:ext cx="7191375" cy="6400800"/>
          </a:xfrm>
          <a:prstGeom prst="rect">
            <a:avLst/>
          </a:prstGeom>
        </p:spPr>
      </p:pic>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descr="Diagram&#10;&#10;Description automatically generated">
            <a:extLst>
              <a:ext uri="{FF2B5EF4-FFF2-40B4-BE49-F238E27FC236}">
                <a16:creationId xmlns:a16="http://schemas.microsoft.com/office/drawing/2014/main" id="{50056A1D-4725-4551-AB9A-4BC779BD941B}"/>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11290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588380" cy="2411186"/>
          </a:xfrm>
        </p:spPr>
        <p:txBody>
          <a:bodyPr>
            <a:normAutofit fontScale="90000"/>
          </a:bodyPr>
          <a:lstStyle/>
          <a:p>
            <a:r>
              <a:rPr lang="en-US" dirty="0"/>
              <a:t>Cost/Benefit Example #2: Processing yams to flour</a:t>
            </a:r>
            <a:br>
              <a:rPr lang="en-US" dirty="0"/>
            </a:br>
            <a:endParaRPr lang="en-US" dirty="0"/>
          </a:p>
        </p:txBody>
      </p:sp>
      <p:pic>
        <p:nvPicPr>
          <p:cNvPr id="7" name="Content Placeholder 6"/>
          <p:cNvPicPr>
            <a:picLocks noGrp="1" noChangeAspect="1"/>
          </p:cNvPicPr>
          <p:nvPr>
            <p:ph idx="1"/>
          </p:nvPr>
        </p:nvPicPr>
        <p:blipFill>
          <a:blip r:embed="rId2"/>
          <a:stretch>
            <a:fillRect/>
          </a:stretch>
        </p:blipFill>
        <p:spPr>
          <a:xfrm>
            <a:off x="3507125" y="609600"/>
            <a:ext cx="6487935" cy="5979584"/>
          </a:xfrm>
        </p:spPr>
      </p:pic>
      <p:sp>
        <p:nvSpPr>
          <p:cNvPr id="4" name="Right Triangle 3"/>
          <p:cNvSpPr/>
          <p:nvPr/>
        </p:nvSpPr>
        <p:spPr>
          <a:xfrm rot="10800000">
            <a:off x="9782387" y="313690"/>
            <a:ext cx="2042160" cy="1912620"/>
          </a:xfrm>
          <a:prstGeom prst="rtTriangle">
            <a:avLst/>
          </a:prstGeom>
          <a:blipFill>
            <a:blip r:embed="rId3"/>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10594924" y="5028453"/>
            <a:ext cx="1440565" cy="646331"/>
          </a:xfrm>
          <a:prstGeom prst="rect">
            <a:avLst/>
          </a:prstGeom>
          <a:noFill/>
        </p:spPr>
        <p:txBody>
          <a:bodyPr wrap="square" rtlCol="0">
            <a:spAutoFit/>
          </a:bodyPr>
          <a:lstStyle/>
          <a:p>
            <a:r>
              <a:rPr lang="en-US" dirty="0"/>
              <a:t>Mod. 1.3 Slide 54</a:t>
            </a:r>
          </a:p>
        </p:txBody>
      </p:sp>
      <p:pic>
        <p:nvPicPr>
          <p:cNvPr id="6" name="Picture 5" descr="Diagram&#10;&#10;Description automatically generated">
            <a:extLst>
              <a:ext uri="{FF2B5EF4-FFF2-40B4-BE49-F238E27FC236}">
                <a16:creationId xmlns:a16="http://schemas.microsoft.com/office/drawing/2014/main" id="{73DD7401-CA84-4BC7-ADFD-378C1B693781}"/>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571642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Priority training needs</a:t>
            </a:r>
            <a:br>
              <a:rPr lang="en-US" dirty="0"/>
            </a:br>
            <a:endParaRPr lang="en-US" dirty="0"/>
          </a:p>
        </p:txBody>
      </p:sp>
      <p:sp>
        <p:nvSpPr>
          <p:cNvPr id="3" name="Content Placeholder 2"/>
          <p:cNvSpPr>
            <a:spLocks noGrp="1"/>
          </p:cNvSpPr>
          <p:nvPr>
            <p:ph idx="1"/>
          </p:nvPr>
        </p:nvSpPr>
        <p:spPr>
          <a:xfrm>
            <a:off x="931527" y="1621746"/>
            <a:ext cx="7787930" cy="3880773"/>
          </a:xfrm>
        </p:spPr>
        <p:txBody>
          <a:bodyPr>
            <a:normAutofit/>
          </a:bodyPr>
          <a:lstStyle/>
          <a:p>
            <a:pPr marL="0" indent="0">
              <a:buNone/>
            </a:pPr>
            <a:r>
              <a:rPr lang="en-US" sz="2000" dirty="0"/>
              <a:t>Topics that need attention in order to solve postharvest problems for a variety of roots and tuber crops</a:t>
            </a:r>
          </a:p>
          <a:p>
            <a:pPr lvl="0"/>
            <a:r>
              <a:rPr lang="en-US" sz="2000" dirty="0"/>
              <a:t>Careful harvesting </a:t>
            </a:r>
          </a:p>
          <a:p>
            <a:pPr lvl="0"/>
            <a:r>
              <a:rPr lang="en-US" sz="2000" dirty="0"/>
              <a:t>Basic postharvest handling and curing practices </a:t>
            </a:r>
          </a:p>
          <a:p>
            <a:pPr lvl="0"/>
            <a:r>
              <a:rPr lang="en-US" sz="2000" dirty="0"/>
              <a:t>Use of improved containers to reduce postharvest damage</a:t>
            </a:r>
          </a:p>
          <a:p>
            <a:pPr lvl="0"/>
            <a:r>
              <a:rPr lang="en-US" sz="2000" dirty="0"/>
              <a:t>Temperature management and relative humidity control</a:t>
            </a:r>
          </a:p>
          <a:p>
            <a:pPr lvl="0"/>
            <a:r>
              <a:rPr lang="en-US" sz="2000" dirty="0"/>
              <a:t>Postharvest pest and disease management</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55</a:t>
            </a:r>
          </a:p>
        </p:txBody>
      </p:sp>
      <p:pic>
        <p:nvPicPr>
          <p:cNvPr id="6" name="Picture 5" descr="Diagram&#10;&#10;Description automatically generated">
            <a:extLst>
              <a:ext uri="{FF2B5EF4-FFF2-40B4-BE49-F238E27FC236}">
                <a16:creationId xmlns:a16="http://schemas.microsoft.com/office/drawing/2014/main" id="{4B3E36BC-4AEF-4844-A4AA-6A0F67168469}"/>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1652380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Advocacy issues</a:t>
            </a:r>
            <a:br>
              <a:rPr lang="en-US" dirty="0"/>
            </a:br>
            <a:endParaRPr lang="en-US" dirty="0"/>
          </a:p>
        </p:txBody>
      </p:sp>
      <p:sp>
        <p:nvSpPr>
          <p:cNvPr id="3" name="Content Placeholder 2"/>
          <p:cNvSpPr>
            <a:spLocks noGrp="1"/>
          </p:cNvSpPr>
          <p:nvPr>
            <p:ph idx="1"/>
          </p:nvPr>
        </p:nvSpPr>
        <p:spPr>
          <a:xfrm>
            <a:off x="1814732" y="1315832"/>
            <a:ext cx="8496885" cy="4767733"/>
          </a:xfrm>
        </p:spPr>
        <p:txBody>
          <a:bodyPr>
            <a:normAutofit lnSpcReduction="10000"/>
          </a:bodyPr>
          <a:lstStyle/>
          <a:p>
            <a:pPr marL="0" indent="0">
              <a:buNone/>
            </a:pPr>
            <a:r>
              <a:rPr lang="en-US" sz="2000" dirty="0"/>
              <a:t>Problems that require attention in order to reduce postharvest losses for a variety of roots and tuber crops</a:t>
            </a:r>
          </a:p>
          <a:p>
            <a:pPr lvl="0"/>
            <a:r>
              <a:rPr lang="en-US" sz="2000" dirty="0"/>
              <a:t>Improving infrastructure (roads, power, water)</a:t>
            </a:r>
          </a:p>
          <a:p>
            <a:pPr lvl="0"/>
            <a:r>
              <a:rPr lang="en-US" sz="2000" dirty="0"/>
              <a:t>Investing in postharvest facilities (packinghouses, storage structures)</a:t>
            </a:r>
          </a:p>
          <a:p>
            <a:pPr lvl="0"/>
            <a:r>
              <a:rPr lang="en-US" sz="2000" dirty="0"/>
              <a:t>Investing in </a:t>
            </a:r>
            <a:r>
              <a:rPr lang="en-US" sz="2000" dirty="0" err="1"/>
              <a:t>agro</a:t>
            </a:r>
            <a:r>
              <a:rPr lang="en-US" sz="2000" dirty="0"/>
              <a:t>-processing (SMEs) for root and tuber crops</a:t>
            </a:r>
          </a:p>
          <a:p>
            <a:pPr lvl="0"/>
            <a:r>
              <a:rPr lang="en-US" sz="2000" dirty="0"/>
              <a:t>Improved marketing (facilities, farmer/trader organizations, cooperatives)</a:t>
            </a:r>
          </a:p>
          <a:p>
            <a:pPr lvl="0"/>
            <a:r>
              <a:rPr lang="en-US" sz="2000" dirty="0"/>
              <a:t>Providing incentives for using improved postharvest practices and investments</a:t>
            </a:r>
          </a:p>
          <a:p>
            <a:pPr marL="0" indent="0">
              <a:buNone/>
            </a:pPr>
            <a:r>
              <a:rPr lang="en-US" sz="2000" dirty="0"/>
              <a:t>Farmers have been struggling with the ability to adopt the use of smaller containers. Governments have been promising to enforce some control to avoid extra-large size bags in Ethiopia, for example, but enforcement has been very poor.</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56</a:t>
            </a:r>
          </a:p>
        </p:txBody>
      </p:sp>
      <p:pic>
        <p:nvPicPr>
          <p:cNvPr id="6" name="Picture 5" descr="Diagram&#10;&#10;Description automatically generated">
            <a:extLst>
              <a:ext uri="{FF2B5EF4-FFF2-40B4-BE49-F238E27FC236}">
                <a16:creationId xmlns:a16="http://schemas.microsoft.com/office/drawing/2014/main" id="{649AB7F8-F66E-4FCB-AB2B-81ADD6CDDB8D}"/>
              </a:ext>
            </a:extLst>
          </p:cNvPr>
          <p:cNvPicPr>
            <a:picLocks noChangeAspect="1"/>
          </p:cNvPicPr>
          <p:nvPr/>
        </p:nvPicPr>
        <p:blipFill>
          <a:blip r:embed="rId3"/>
          <a:stretch>
            <a:fillRect/>
          </a:stretch>
        </p:blipFill>
        <p:spPr>
          <a:xfrm>
            <a:off x="0" y="5233182"/>
            <a:ext cx="1826923" cy="1624818"/>
          </a:xfrm>
          <a:prstGeom prst="rect">
            <a:avLst/>
          </a:prstGeom>
        </p:spPr>
      </p:pic>
    </p:spTree>
    <p:extLst>
      <p:ext uri="{BB962C8B-B14F-4D97-AF65-F5344CB8AC3E}">
        <p14:creationId xmlns:p14="http://schemas.microsoft.com/office/powerpoint/2010/main" val="4050442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Module 1.3</a:t>
            </a:r>
          </a:p>
        </p:txBody>
      </p:sp>
      <p:sp>
        <p:nvSpPr>
          <p:cNvPr id="3" name="Content Placeholder 2"/>
          <p:cNvSpPr>
            <a:spLocks noGrp="1"/>
          </p:cNvSpPr>
          <p:nvPr>
            <p:ph idx="1"/>
          </p:nvPr>
        </p:nvSpPr>
        <p:spPr>
          <a:xfrm>
            <a:off x="677333" y="2160589"/>
            <a:ext cx="7355319" cy="3880773"/>
          </a:xfrm>
        </p:spPr>
        <p:txBody>
          <a:bodyPr/>
          <a:lstStyle/>
          <a:p>
            <a:r>
              <a:rPr lang="en-US" sz="2400" dirty="0"/>
              <a:t>This concludes Module 1.3 </a:t>
            </a:r>
          </a:p>
          <a:p>
            <a:pPr marL="0" indent="0">
              <a:buNone/>
            </a:pPr>
            <a:r>
              <a:rPr lang="en-US" sz="2400" dirty="0"/>
              <a:t>Reducing Postharvest Losses in Sub-Saharan Africa: Roots and Tuber Crops</a:t>
            </a:r>
          </a:p>
          <a:p>
            <a:pPr marL="0" indent="0">
              <a:buNone/>
            </a:pPr>
            <a:endParaRPr lang="en-US" sz="2400" dirty="0"/>
          </a:p>
          <a:p>
            <a:r>
              <a:rPr lang="en-US" sz="2400" dirty="0"/>
              <a:t>Manual 1 contains a full reference list</a:t>
            </a:r>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57</a:t>
            </a:r>
          </a:p>
        </p:txBody>
      </p:sp>
      <p:pic>
        <p:nvPicPr>
          <p:cNvPr id="6" name="Picture 5" descr="Diagram&#10;&#10;Description automatically generated">
            <a:extLst>
              <a:ext uri="{FF2B5EF4-FFF2-40B4-BE49-F238E27FC236}">
                <a16:creationId xmlns:a16="http://schemas.microsoft.com/office/drawing/2014/main" id="{132541D6-52CF-4A6F-A02C-2B9D1CC94967}"/>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408659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Maturity, quality and harvesting</a:t>
            </a:r>
          </a:p>
        </p:txBody>
      </p:sp>
      <p:sp>
        <p:nvSpPr>
          <p:cNvPr id="3" name="Content Placeholder 2"/>
          <p:cNvSpPr>
            <a:spLocks noGrp="1"/>
          </p:cNvSpPr>
          <p:nvPr>
            <p:ph idx="1"/>
          </p:nvPr>
        </p:nvSpPr>
        <p:spPr>
          <a:xfrm>
            <a:off x="1930718" y="1313343"/>
            <a:ext cx="8596668" cy="4686091"/>
          </a:xfrm>
        </p:spPr>
        <p:txBody>
          <a:bodyPr>
            <a:normAutofit/>
          </a:bodyPr>
          <a:lstStyle/>
          <a:p>
            <a:pPr marL="0" indent="0">
              <a:buNone/>
            </a:pPr>
            <a:r>
              <a:rPr lang="en-US" sz="2000" b="1" dirty="0"/>
              <a:t>Maturity/age of plant</a:t>
            </a:r>
          </a:p>
          <a:p>
            <a:r>
              <a:rPr lang="en-US" sz="2000" dirty="0"/>
              <a:t>In the field, the mature crop is generally recognized by the end of vegetative growth and yellowing of the leaves. </a:t>
            </a:r>
          </a:p>
          <a:p>
            <a:r>
              <a:rPr lang="en-US" sz="2000" dirty="0"/>
              <a:t>For cassava, the food quality of roots (the starch content), increases with time up to an optimal period of 12 to 15 months after planting, after which there is a loss of quality, mainly due to increased lignification (which makes the texture stringy). </a:t>
            </a:r>
          </a:p>
          <a:p>
            <a:pPr marL="0" indent="0">
              <a:buNone/>
            </a:pPr>
            <a:r>
              <a:rPr lang="en-US" sz="2000" b="1" dirty="0"/>
              <a:t>Harvesting/digging</a:t>
            </a:r>
          </a:p>
          <a:p>
            <a:r>
              <a:rPr lang="en-US" sz="2000" dirty="0"/>
              <a:t>It is easy to damage R&amp;T crops when digging, especially when using large hand tools or mechanical harvesters (lifters).  </a:t>
            </a:r>
          </a:p>
          <a:p>
            <a:r>
              <a:rPr lang="en-US" sz="2000" dirty="0"/>
              <a:t>The produce can be cut or broken, leaving wounds that provide easy access for disease organisms. </a:t>
            </a:r>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5</a:t>
            </a:r>
          </a:p>
        </p:txBody>
      </p:sp>
      <p:pic>
        <p:nvPicPr>
          <p:cNvPr id="6" name="Picture 5" descr="Diagram&#10;&#10;Description automatically generated">
            <a:extLst>
              <a:ext uri="{FF2B5EF4-FFF2-40B4-BE49-F238E27FC236}">
                <a16:creationId xmlns:a16="http://schemas.microsoft.com/office/drawing/2014/main" id="{D9C913F6-7CDF-439F-9D40-20F27704D3B6}"/>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78344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Sorting to remove damaged or decayed produce</a:t>
            </a:r>
            <a:br>
              <a:rPr lang="en-US" dirty="0"/>
            </a:br>
            <a:endParaRPr lang="en-US" dirty="0"/>
          </a:p>
        </p:txBody>
      </p:sp>
      <p:sp>
        <p:nvSpPr>
          <p:cNvPr id="3" name="Content Placeholder 2"/>
          <p:cNvSpPr>
            <a:spLocks noGrp="1"/>
          </p:cNvSpPr>
          <p:nvPr>
            <p:ph idx="1"/>
          </p:nvPr>
        </p:nvSpPr>
        <p:spPr>
          <a:xfrm>
            <a:off x="1589346" y="1891158"/>
            <a:ext cx="8596668" cy="3880773"/>
          </a:xfrm>
        </p:spPr>
        <p:txBody>
          <a:bodyPr/>
          <a:lstStyle/>
          <a:p>
            <a:r>
              <a:rPr lang="en-US" sz="2400" dirty="0"/>
              <a:t>Pre-sorting in the field immediately after harvest is used to remove any defective produce from the harvested lot, especially decayed or insect infested R&amp;T.  </a:t>
            </a:r>
          </a:p>
          <a:p>
            <a:r>
              <a:rPr lang="en-US" sz="2400" dirty="0"/>
              <a:t>If these units are not removed before packing, transport and/or storage, the decay pathogens or insects pests can spread to the rest of the load.</a:t>
            </a:r>
          </a:p>
          <a:p>
            <a:r>
              <a:rPr lang="en-US" sz="2400" dirty="0"/>
              <a:t>Buyers may be willing to pay more if they are provided regularly with higher quality produce at the farm gate.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6</a:t>
            </a:r>
          </a:p>
        </p:txBody>
      </p:sp>
      <p:pic>
        <p:nvPicPr>
          <p:cNvPr id="6" name="Picture 5" descr="Diagram&#10;&#10;Description automatically generated">
            <a:extLst>
              <a:ext uri="{FF2B5EF4-FFF2-40B4-BE49-F238E27FC236}">
                <a16:creationId xmlns:a16="http://schemas.microsoft.com/office/drawing/2014/main" id="{481EF020-B545-46F9-9001-5067D9FC3546}"/>
              </a:ext>
            </a:extLst>
          </p:cNvPr>
          <p:cNvPicPr>
            <a:picLocks noChangeAspect="1"/>
          </p:cNvPicPr>
          <p:nvPr/>
        </p:nvPicPr>
        <p:blipFill>
          <a:blip r:embed="rId3"/>
          <a:stretch>
            <a:fillRect/>
          </a:stretch>
        </p:blipFill>
        <p:spPr>
          <a:xfrm>
            <a:off x="0" y="5140869"/>
            <a:ext cx="1930718" cy="1717131"/>
          </a:xfrm>
          <a:prstGeom prst="rect">
            <a:avLst/>
          </a:prstGeom>
        </p:spPr>
      </p:pic>
    </p:spTree>
    <p:extLst>
      <p:ext uri="{BB962C8B-B14F-4D97-AF65-F5344CB8AC3E}">
        <p14:creationId xmlns:p14="http://schemas.microsoft.com/office/powerpoint/2010/main" val="241203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Curing R&amp;T crops before postharvest handling, packing, storage or marketing</a:t>
            </a:r>
            <a:br>
              <a:rPr lang="en-US" dirty="0"/>
            </a:br>
            <a:endParaRPr lang="en-US" dirty="0"/>
          </a:p>
        </p:txBody>
      </p:sp>
      <p:sp>
        <p:nvSpPr>
          <p:cNvPr id="3" name="Content Placeholder 2"/>
          <p:cNvSpPr>
            <a:spLocks noGrp="1"/>
          </p:cNvSpPr>
          <p:nvPr>
            <p:ph idx="1"/>
          </p:nvPr>
        </p:nvSpPr>
        <p:spPr>
          <a:xfrm>
            <a:off x="1364565" y="1930400"/>
            <a:ext cx="9319595" cy="3880773"/>
          </a:xfrm>
        </p:spPr>
        <p:txBody>
          <a:bodyPr>
            <a:normAutofit lnSpcReduction="10000"/>
          </a:bodyPr>
          <a:lstStyle/>
          <a:p>
            <a:r>
              <a:rPr lang="en-US" sz="2000" dirty="0"/>
              <a:t>Curing heals any harvest wounds and protects these crops from water loss.  The process will be more described fully in the next Slide. </a:t>
            </a:r>
          </a:p>
          <a:p>
            <a:r>
              <a:rPr lang="en-US" sz="2000" dirty="0"/>
              <a:t>Curing is accomplished by holding the produce at high temperatures and high relative humidity for several days while harvesting wounds heal and a new, protective layer of cells form. </a:t>
            </a:r>
          </a:p>
          <a:p>
            <a:r>
              <a:rPr lang="en-US" sz="2000" dirty="0"/>
              <a:t>Cooler temperatures will slow the curing process.  </a:t>
            </a:r>
          </a:p>
          <a:p>
            <a:r>
              <a:rPr lang="en-US" sz="2000" dirty="0"/>
              <a:t>While curing is associated with a small amount of weight loss, the long extension of storage life makes the practice economically worthwhile.  </a:t>
            </a:r>
          </a:p>
          <a:p>
            <a:r>
              <a:rPr lang="en-US" sz="2000" dirty="0"/>
              <a:t>Storage life is longer with good quality and appearance (less sprouting, nicely healed wounds, less decay, firm peel). Well cured sweet potatoes can be stored for 7 months at 15 °C.</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7</a:t>
            </a:r>
          </a:p>
        </p:txBody>
      </p:sp>
      <p:pic>
        <p:nvPicPr>
          <p:cNvPr id="6" name="Picture 5" descr="Diagram&#10;&#10;Description automatically generated">
            <a:extLst>
              <a:ext uri="{FF2B5EF4-FFF2-40B4-BE49-F238E27FC236}">
                <a16:creationId xmlns:a16="http://schemas.microsoft.com/office/drawing/2014/main" id="{DBED5780-CB68-4414-839E-73DD18EFC1AB}"/>
              </a:ext>
            </a:extLst>
          </p:cNvPr>
          <p:cNvPicPr>
            <a:picLocks noChangeAspect="1"/>
          </p:cNvPicPr>
          <p:nvPr/>
        </p:nvPicPr>
        <p:blipFill>
          <a:blip r:embed="rId3"/>
          <a:stretch>
            <a:fillRect/>
          </a:stretch>
        </p:blipFill>
        <p:spPr>
          <a:xfrm>
            <a:off x="0" y="5261317"/>
            <a:ext cx="1795288" cy="1596683"/>
          </a:xfrm>
          <a:prstGeom prst="rect">
            <a:avLst/>
          </a:prstGeom>
        </p:spPr>
      </p:pic>
    </p:spTree>
    <p:extLst>
      <p:ext uri="{BB962C8B-B14F-4D97-AF65-F5344CB8AC3E}">
        <p14:creationId xmlns:p14="http://schemas.microsoft.com/office/powerpoint/2010/main" val="3852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curing practices for R&amp;T crops</a:t>
            </a:r>
            <a:br>
              <a:rPr lang="en-US" dirty="0"/>
            </a:br>
            <a:endParaRPr lang="en-US" dirty="0"/>
          </a:p>
        </p:txBody>
      </p:sp>
      <p:sp>
        <p:nvSpPr>
          <p:cNvPr id="3" name="Content Placeholder 2"/>
          <p:cNvSpPr>
            <a:spLocks noGrp="1"/>
          </p:cNvSpPr>
          <p:nvPr>
            <p:ph idx="1"/>
          </p:nvPr>
        </p:nvSpPr>
        <p:spPr>
          <a:xfrm>
            <a:off x="514048" y="1373596"/>
            <a:ext cx="10164837" cy="3880773"/>
          </a:xfrm>
        </p:spPr>
        <p:txBody>
          <a:bodyPr/>
          <a:lstStyle/>
          <a:p>
            <a:r>
              <a:rPr lang="en-US" sz="2000" dirty="0"/>
              <a:t>Cured R&amp;T crops experience less water loss and lower weight losses during storage and marketing. </a:t>
            </a:r>
          </a:p>
          <a:p>
            <a:r>
              <a:rPr lang="en-US" sz="2000" dirty="0"/>
              <a:t>Booth (1974) reported that loss of weight in sweetpotato after 113 days of storage was 17% in the cured samples and 42% in uncured roots. </a:t>
            </a:r>
          </a:p>
          <a:p>
            <a:r>
              <a:rPr lang="en-US" sz="2000" dirty="0"/>
              <a:t>Sweetpotatoes will lose about 3% of their weight during curing, then water losses will be reduced to about one half of that experienced by uncured roots during long term storage.   </a:t>
            </a:r>
          </a:p>
          <a:p>
            <a:endParaRPr lang="en-US" dirty="0"/>
          </a:p>
        </p:txBody>
      </p:sp>
      <p:sp>
        <p:nvSpPr>
          <p:cNvPr id="4" name="Right Triangle 3"/>
          <p:cNvSpPr/>
          <p:nvPr/>
        </p:nvSpPr>
        <p:spPr>
          <a:xfrm rot="10800000">
            <a:off x="9782387" y="313690"/>
            <a:ext cx="2042160" cy="1912620"/>
          </a:xfrm>
          <a:prstGeom prst="rtTriangle">
            <a:avLst/>
          </a:prstGeom>
          <a:blipFill>
            <a:blip r:embed="rId2"/>
            <a:stretch>
              <a:fillRect/>
            </a:stretch>
          </a:blip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p:cNvSpPr txBox="1"/>
          <p:nvPr/>
        </p:nvSpPr>
        <p:spPr>
          <a:xfrm>
            <a:off x="9465732" y="5942853"/>
            <a:ext cx="1440565" cy="646331"/>
          </a:xfrm>
          <a:prstGeom prst="rect">
            <a:avLst/>
          </a:prstGeom>
          <a:noFill/>
        </p:spPr>
        <p:txBody>
          <a:bodyPr wrap="square" rtlCol="0">
            <a:spAutoFit/>
          </a:bodyPr>
          <a:lstStyle/>
          <a:p>
            <a:r>
              <a:rPr lang="en-US" dirty="0"/>
              <a:t>Mod. 1.3 Slide 8</a:t>
            </a:r>
          </a:p>
        </p:txBody>
      </p:sp>
      <p:pic>
        <p:nvPicPr>
          <p:cNvPr id="7" name="Picture 6"/>
          <p:cNvPicPr>
            <a:picLocks noChangeAspect="1"/>
          </p:cNvPicPr>
          <p:nvPr/>
        </p:nvPicPr>
        <p:blipFill>
          <a:blip r:embed="rId3"/>
          <a:stretch>
            <a:fillRect/>
          </a:stretch>
        </p:blipFill>
        <p:spPr>
          <a:xfrm>
            <a:off x="1930718" y="3873809"/>
            <a:ext cx="9315171" cy="1823864"/>
          </a:xfrm>
          <a:prstGeom prst="rect">
            <a:avLst/>
          </a:prstGeom>
        </p:spPr>
      </p:pic>
      <p:pic>
        <p:nvPicPr>
          <p:cNvPr id="9" name="Picture 8" descr="Diagram&#10;&#10;Description automatically generated">
            <a:extLst>
              <a:ext uri="{FF2B5EF4-FFF2-40B4-BE49-F238E27FC236}">
                <a16:creationId xmlns:a16="http://schemas.microsoft.com/office/drawing/2014/main" id="{BB33E2A7-C25F-49AF-A01F-B8BDA57DA744}"/>
              </a:ext>
            </a:extLst>
          </p:cNvPr>
          <p:cNvPicPr>
            <a:picLocks noChangeAspect="1"/>
          </p:cNvPicPr>
          <p:nvPr/>
        </p:nvPicPr>
        <p:blipFill>
          <a:blip r:embed="rId4"/>
          <a:stretch>
            <a:fillRect/>
          </a:stretch>
        </p:blipFill>
        <p:spPr>
          <a:xfrm>
            <a:off x="0" y="5140869"/>
            <a:ext cx="1930718" cy="1717131"/>
          </a:xfrm>
          <a:prstGeom prst="rect">
            <a:avLst/>
          </a:prstGeom>
        </p:spPr>
      </p:pic>
    </p:spTree>
    <p:extLst>
      <p:ext uri="{BB962C8B-B14F-4D97-AF65-F5344CB8AC3E}">
        <p14:creationId xmlns:p14="http://schemas.microsoft.com/office/powerpoint/2010/main" val="3391568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195</TotalTime>
  <Words>5912</Words>
  <Application>Microsoft Office PowerPoint</Application>
  <PresentationFormat>Widescreen</PresentationFormat>
  <Paragraphs>378</Paragraphs>
  <Slides>58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Times New Roman</vt:lpstr>
      <vt:lpstr>Trebuchet MS</vt:lpstr>
      <vt:lpstr>Wingdings 3</vt:lpstr>
      <vt:lpstr>Facet</vt:lpstr>
      <vt:lpstr>Reducing Postharvest Losses in Sub-Saharan Africa:  Training for extension workers, technical specialists and practitioners</vt:lpstr>
      <vt:lpstr>Module 1.3 Reducing Postharvest Losses  in SSA: Roots and Tubers </vt:lpstr>
      <vt:lpstr>Key root and tuber (R&amp;T) crops in SSA </vt:lpstr>
      <vt:lpstr>The 5 segments of roots and tuber crops supply chain  </vt:lpstr>
      <vt:lpstr>Reducing postharvest losses during  (1) harvesting &amp; postharvest handling on farm </vt:lpstr>
      <vt:lpstr>Maturity, quality and harvesting</vt:lpstr>
      <vt:lpstr>Sorting to remove damaged or decayed produce </vt:lpstr>
      <vt:lpstr>Curing R&amp;T crops before postharvest handling, packing, storage or marketing </vt:lpstr>
      <vt:lpstr>Recommended curing practices for R&amp;T crops </vt:lpstr>
      <vt:lpstr>Curing on the farm</vt:lpstr>
      <vt:lpstr>Improved containers </vt:lpstr>
      <vt:lpstr>Use of shade </vt:lpstr>
      <vt:lpstr>Reducing postharvest losses during  (2) storage  </vt:lpstr>
      <vt:lpstr>Improved storage structures on farm </vt:lpstr>
      <vt:lpstr>Examples of improved on-farm structures </vt:lpstr>
      <vt:lpstr>Curing before storage of R&amp;T crops </vt:lpstr>
      <vt:lpstr>Waxing R&amp;T crops before storage and marketing</vt:lpstr>
      <vt:lpstr>Commercial storage structures and evaporative cooling technologies </vt:lpstr>
      <vt:lpstr>Pest control </vt:lpstr>
      <vt:lpstr>Reducing postharvest losses during  (3) transportation  </vt:lpstr>
      <vt:lpstr>Loading/unloading practices </vt:lpstr>
      <vt:lpstr>Stacking, ventilation </vt:lpstr>
      <vt:lpstr>Covering open loads </vt:lpstr>
      <vt:lpstr>Reducing postharvest losses during  (4) agro-processing  </vt:lpstr>
      <vt:lpstr>Use of mechanical peelers, chippers, graters </vt:lpstr>
      <vt:lpstr>Improved drying practices for cassava:  solar drying or heating in an oven </vt:lpstr>
      <vt:lpstr>Improved packages and containers </vt:lpstr>
      <vt:lpstr>Reusable containers</vt:lpstr>
      <vt:lpstr>Sanitation practices </vt:lpstr>
      <vt:lpstr>Reducing postharvest losses during  (5) wholesale and retail marketing </vt:lpstr>
      <vt:lpstr>Gentle handling </vt:lpstr>
      <vt:lpstr>Use of shade </vt:lpstr>
      <vt:lpstr>How to work with and train 5 target groups</vt:lpstr>
      <vt:lpstr>Improved postharvest handling practices for (1) small-holder farmers   </vt:lpstr>
      <vt:lpstr>Market access </vt:lpstr>
      <vt:lpstr>Learning by Doing </vt:lpstr>
      <vt:lpstr>Improved postharvest handling practices for (2) village and community storage operators  </vt:lpstr>
      <vt:lpstr>Preparations for storage</vt:lpstr>
      <vt:lpstr>Pest control</vt:lpstr>
      <vt:lpstr>Improved storage management </vt:lpstr>
      <vt:lpstr>Improved postharvest handling practices for (3) micro, small and medium enterprises  </vt:lpstr>
      <vt:lpstr>Peeling and trimming </vt:lpstr>
      <vt:lpstr>Drying to a safe moisture level for long term storage/Food Safety </vt:lpstr>
      <vt:lpstr>Aflatoxin management </vt:lpstr>
      <vt:lpstr>Some predisposing factors for aflatoxin contamination</vt:lpstr>
      <vt:lpstr>Improved postharvest handling practices for (4) small stores/food shops </vt:lpstr>
      <vt:lpstr>Improved postharvest handling practices for (5) market and street vendors  </vt:lpstr>
      <vt:lpstr>Details on how to reduce losses for these key root/tuber crops in SSA </vt:lpstr>
      <vt:lpstr>Improved postharvest handling, storage and processing of Cassava </vt:lpstr>
      <vt:lpstr>Improved postharvest handling and storage of Sweetpotatoes </vt:lpstr>
      <vt:lpstr>Improved postharvest handling and storage of Yams and Cocoyams </vt:lpstr>
      <vt:lpstr>Costs and benefits </vt:lpstr>
      <vt:lpstr>Cost/Benefit examples </vt:lpstr>
      <vt:lpstr>Cost/Benefit Example #1: Curing sweetpotatoes before long term storage </vt:lpstr>
      <vt:lpstr>Cost/Benefit Example #2: Processing yams to flour </vt:lpstr>
      <vt:lpstr>Priority training needs </vt:lpstr>
      <vt:lpstr>Advocacy issues </vt:lpstr>
      <vt:lpstr>End of Module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Loss Assessment for the Region of Sub-Saharan Africa: Training for technical specialists and practitioners</dc:title>
  <dc:creator>Lisa Kitinoja</dc:creator>
  <cp:lastModifiedBy>Lisa Kitinoja</cp:lastModifiedBy>
  <cp:revision>26</cp:revision>
  <dcterms:created xsi:type="dcterms:W3CDTF">2016-12-16T16:41:56Z</dcterms:created>
  <dcterms:modified xsi:type="dcterms:W3CDTF">2023-03-15T15:00:35Z</dcterms:modified>
</cp:coreProperties>
</file>