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2"/>
  </p:notesMasterIdLst>
  <p:sldIdLst>
    <p:sldId id="256" r:id="rId2"/>
    <p:sldId id="368"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444" r:id="rId79"/>
    <p:sldId id="445" r:id="rId80"/>
    <p:sldId id="446" r:id="rId81"/>
    <p:sldId id="447" r:id="rId82"/>
    <p:sldId id="448" r:id="rId83"/>
    <p:sldId id="449" r:id="rId84"/>
    <p:sldId id="450" r:id="rId85"/>
    <p:sldId id="451" r:id="rId86"/>
    <p:sldId id="452" r:id="rId87"/>
    <p:sldId id="453" r:id="rId88"/>
    <p:sldId id="454" r:id="rId89"/>
    <p:sldId id="455" r:id="rId90"/>
    <p:sldId id="456" r:id="rId91"/>
    <p:sldId id="457" r:id="rId92"/>
    <p:sldId id="458" r:id="rId93"/>
    <p:sldId id="459" r:id="rId94"/>
    <p:sldId id="460" r:id="rId95"/>
    <p:sldId id="461" r:id="rId96"/>
    <p:sldId id="462" r:id="rId97"/>
    <p:sldId id="463" r:id="rId98"/>
    <p:sldId id="464" r:id="rId99"/>
    <p:sldId id="465" r:id="rId100"/>
    <p:sldId id="466"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C6676-126C-4669-B97A-400BAE3BD860}" v="102" dt="2023-03-15T15:03:16.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Kitinoja" userId="45351d59a283198f" providerId="LiveId" clId="{B18C6676-126C-4669-B97A-400BAE3BD860}"/>
    <pc:docChg chg="custSel modSld">
      <pc:chgData name="Lisa Kitinoja" userId="45351d59a283198f" providerId="LiveId" clId="{B18C6676-126C-4669-B97A-400BAE3BD860}" dt="2023-03-15T15:05:44.034" v="1367" actId="6549"/>
      <pc:docMkLst>
        <pc:docMk/>
      </pc:docMkLst>
      <pc:sldChg chg="addSp delSp modSp mod">
        <pc:chgData name="Lisa Kitinoja" userId="45351d59a283198f" providerId="LiveId" clId="{B18C6676-126C-4669-B97A-400BAE3BD860}" dt="2023-03-15T15:01:37.371" v="1289" actId="1076"/>
        <pc:sldMkLst>
          <pc:docMk/>
          <pc:sldMk cId="748018738" sldId="256"/>
        </pc:sldMkLst>
        <pc:spChg chg="mod">
          <ac:chgData name="Lisa Kitinoja" userId="45351d59a283198f" providerId="LiveId" clId="{B18C6676-126C-4669-B97A-400BAE3BD860}" dt="2023-02-16T02:57:38.585" v="1278"/>
          <ac:spMkLst>
            <pc:docMk/>
            <pc:sldMk cId="748018738" sldId="256"/>
            <ac:spMk id="2" creationId="{00000000-0000-0000-0000-000000000000}"/>
          </ac:spMkLst>
        </pc:spChg>
        <pc:spChg chg="add mod">
          <ac:chgData name="Lisa Kitinoja" userId="45351d59a283198f" providerId="LiveId" clId="{B18C6676-126C-4669-B97A-400BAE3BD860}" dt="2022-02-07T17:47:42.479" v="500" actId="20577"/>
          <ac:spMkLst>
            <pc:docMk/>
            <pc:sldMk cId="748018738" sldId="256"/>
            <ac:spMk id="3" creationId="{861D9730-6784-4B53-BD41-25104929824A}"/>
          </ac:spMkLst>
        </pc:spChg>
        <pc:spChg chg="mod">
          <ac:chgData name="Lisa Kitinoja" userId="45351d59a283198f" providerId="LiveId" clId="{B18C6676-126C-4669-B97A-400BAE3BD860}" dt="2023-03-15T15:01:37.371" v="1289" actId="1076"/>
          <ac:spMkLst>
            <pc:docMk/>
            <pc:sldMk cId="748018738" sldId="256"/>
            <ac:spMk id="4" creationId="{00000000-0000-0000-0000-000000000000}"/>
          </ac:spMkLst>
        </pc:spChg>
        <pc:picChg chg="del">
          <ac:chgData name="Lisa Kitinoja" userId="45351d59a283198f" providerId="LiveId" clId="{B18C6676-126C-4669-B97A-400BAE3BD860}" dt="2022-02-06T20:57:19.104" v="63" actId="478"/>
          <ac:picMkLst>
            <pc:docMk/>
            <pc:sldMk cId="748018738" sldId="256"/>
            <ac:picMk id="5" creationId="{00000000-0000-0000-0000-000000000000}"/>
          </ac:picMkLst>
        </pc:picChg>
        <pc:picChg chg="add mod">
          <ac:chgData name="Lisa Kitinoja" userId="45351d59a283198f" providerId="LiveId" clId="{B18C6676-126C-4669-B97A-400BAE3BD860}" dt="2022-02-07T17:47:20.486" v="489" actId="1076"/>
          <ac:picMkLst>
            <pc:docMk/>
            <pc:sldMk cId="748018738" sldId="256"/>
            <ac:picMk id="5" creationId="{B8FF27D4-0459-4102-865F-981F48BE1D19}"/>
          </ac:picMkLst>
        </pc:picChg>
        <pc:picChg chg="del">
          <ac:chgData name="Lisa Kitinoja" userId="45351d59a283198f" providerId="LiveId" clId="{B18C6676-126C-4669-B97A-400BAE3BD860}" dt="2022-02-06T20:57:20.510" v="64" actId="478"/>
          <ac:picMkLst>
            <pc:docMk/>
            <pc:sldMk cId="748018738" sldId="256"/>
            <ac:picMk id="6" creationId="{00000000-0000-0000-0000-000000000000}"/>
          </ac:picMkLst>
        </pc:picChg>
      </pc:sldChg>
      <pc:sldChg chg="addSp delSp modSp mod">
        <pc:chgData name="Lisa Kitinoja" userId="45351d59a283198f" providerId="LiveId" clId="{B18C6676-126C-4669-B97A-400BAE3BD860}" dt="2023-03-15T15:01:50.423" v="1300" actId="20577"/>
        <pc:sldMkLst>
          <pc:docMk/>
          <pc:sldMk cId="400288197" sldId="368"/>
        </pc:sldMkLst>
        <pc:spChg chg="mod">
          <ac:chgData name="Lisa Kitinoja" userId="45351d59a283198f" providerId="LiveId" clId="{B18C6676-126C-4669-B97A-400BAE3BD860}" dt="2023-02-16T02:57:50.368" v="1282" actId="20577"/>
          <ac:spMkLst>
            <pc:docMk/>
            <pc:sldMk cId="400288197" sldId="368"/>
            <ac:spMk id="2" creationId="{00000000-0000-0000-0000-000000000000}"/>
          </ac:spMkLst>
        </pc:spChg>
        <pc:spChg chg="mod">
          <ac:chgData name="Lisa Kitinoja" userId="45351d59a283198f" providerId="LiveId" clId="{B18C6676-126C-4669-B97A-400BAE3BD860}" dt="2023-03-15T15:01:50.423" v="1300" actId="20577"/>
          <ac:spMkLst>
            <pc:docMk/>
            <pc:sldMk cId="400288197" sldId="368"/>
            <ac:spMk id="3" creationId="{00000000-0000-0000-0000-000000000000}"/>
          </ac:spMkLst>
        </pc:spChg>
        <pc:spChg chg="mod">
          <ac:chgData name="Lisa Kitinoja" userId="45351d59a283198f" providerId="LiveId" clId="{B18C6676-126C-4669-B97A-400BAE3BD860}" dt="2022-02-07T17:48:24.059" v="517" actId="1076"/>
          <ac:spMkLst>
            <pc:docMk/>
            <pc:sldMk cId="400288197" sldId="368"/>
            <ac:spMk id="6" creationId="{00000000-0000-0000-0000-000000000000}"/>
          </ac:spMkLst>
        </pc:spChg>
        <pc:picChg chg="del">
          <ac:chgData name="Lisa Kitinoja" userId="45351d59a283198f" providerId="LiveId" clId="{B18C6676-126C-4669-B97A-400BAE3BD860}" dt="2022-02-06T20:57:29.583" v="67" actId="478"/>
          <ac:picMkLst>
            <pc:docMk/>
            <pc:sldMk cId="400288197" sldId="368"/>
            <ac:picMk id="4" creationId="{00000000-0000-0000-0000-000000000000}"/>
          </ac:picMkLst>
        </pc:picChg>
        <pc:picChg chg="del">
          <ac:chgData name="Lisa Kitinoja" userId="45351d59a283198f" providerId="LiveId" clId="{B18C6676-126C-4669-B97A-400BAE3BD860}" dt="2022-02-06T20:57:31.080" v="68" actId="478"/>
          <ac:picMkLst>
            <pc:docMk/>
            <pc:sldMk cId="400288197" sldId="368"/>
            <ac:picMk id="5" creationId="{00000000-0000-0000-0000-000000000000}"/>
          </ac:picMkLst>
        </pc:picChg>
        <pc:picChg chg="add mod">
          <ac:chgData name="Lisa Kitinoja" userId="45351d59a283198f" providerId="LiveId" clId="{B18C6676-126C-4669-B97A-400BAE3BD860}" dt="2022-02-07T17:48:06.820" v="513" actId="1076"/>
          <ac:picMkLst>
            <pc:docMk/>
            <pc:sldMk cId="400288197" sldId="368"/>
            <ac:picMk id="8" creationId="{B8FF27D4-0459-4102-865F-981F48BE1D19}"/>
          </ac:picMkLst>
        </pc:picChg>
      </pc:sldChg>
      <pc:sldChg chg="addSp delSp modSp mod">
        <pc:chgData name="Lisa Kitinoja" userId="45351d59a283198f" providerId="LiveId" clId="{B18C6676-126C-4669-B97A-400BAE3BD860}" dt="2022-02-07T17:48:41.223" v="524" actId="20577"/>
        <pc:sldMkLst>
          <pc:docMk/>
          <pc:sldMk cId="611055161" sldId="369"/>
        </pc:sldMkLst>
        <pc:spChg chg="mod">
          <ac:chgData name="Lisa Kitinoja" userId="45351d59a283198f" providerId="LiveId" clId="{B18C6676-126C-4669-B97A-400BAE3BD860}" dt="2022-02-07T17:48:36.681" v="519" actId="1076"/>
          <ac:spMkLst>
            <pc:docMk/>
            <pc:sldMk cId="611055161" sldId="369"/>
            <ac:spMk id="3" creationId="{00000000-0000-0000-0000-000000000000}"/>
          </ac:spMkLst>
        </pc:spChg>
        <pc:spChg chg="mod">
          <ac:chgData name="Lisa Kitinoja" userId="45351d59a283198f" providerId="LiveId" clId="{B18C6676-126C-4669-B97A-400BAE3BD860}" dt="2022-02-07T17:48:41.223" v="524" actId="20577"/>
          <ac:spMkLst>
            <pc:docMk/>
            <pc:sldMk cId="611055161" sldId="369"/>
            <ac:spMk id="6" creationId="{00000000-0000-0000-0000-000000000000}"/>
          </ac:spMkLst>
        </pc:spChg>
        <pc:picChg chg="del">
          <ac:chgData name="Lisa Kitinoja" userId="45351d59a283198f" providerId="LiveId" clId="{B18C6676-126C-4669-B97A-400BAE3BD860}" dt="2022-02-06T20:57:49.092" v="71" actId="478"/>
          <ac:picMkLst>
            <pc:docMk/>
            <pc:sldMk cId="611055161" sldId="369"/>
            <ac:picMk id="4" creationId="{00000000-0000-0000-0000-000000000000}"/>
          </ac:picMkLst>
        </pc:picChg>
        <pc:picChg chg="del">
          <ac:chgData name="Lisa Kitinoja" userId="45351d59a283198f" providerId="LiveId" clId="{B18C6676-126C-4669-B97A-400BAE3BD860}" dt="2022-02-06T20:57:50.115" v="72" actId="478"/>
          <ac:picMkLst>
            <pc:docMk/>
            <pc:sldMk cId="611055161" sldId="369"/>
            <ac:picMk id="5" creationId="{00000000-0000-0000-0000-000000000000}"/>
          </ac:picMkLst>
        </pc:picChg>
        <pc:picChg chg="add mod">
          <ac:chgData name="Lisa Kitinoja" userId="45351d59a283198f" providerId="LiveId" clId="{B18C6676-126C-4669-B97A-400BAE3BD860}" dt="2022-02-07T17:48:30.272" v="518"/>
          <ac:picMkLst>
            <pc:docMk/>
            <pc:sldMk cId="611055161" sldId="369"/>
            <ac:picMk id="8" creationId="{43444BF5-5AE5-4A47-8656-A22173F82CFB}"/>
          </ac:picMkLst>
        </pc:picChg>
      </pc:sldChg>
      <pc:sldChg chg="addSp delSp modSp mod">
        <pc:chgData name="Lisa Kitinoja" userId="45351d59a283198f" providerId="LiveId" clId="{B18C6676-126C-4669-B97A-400BAE3BD860}" dt="2022-02-07T17:48:57.560" v="531" actId="20577"/>
        <pc:sldMkLst>
          <pc:docMk/>
          <pc:sldMk cId="2478619275" sldId="370"/>
        </pc:sldMkLst>
        <pc:spChg chg="mod">
          <ac:chgData name="Lisa Kitinoja" userId="45351d59a283198f" providerId="LiveId" clId="{B18C6676-126C-4669-B97A-400BAE3BD860}" dt="2022-02-07T17:48:53.899" v="526" actId="1076"/>
          <ac:spMkLst>
            <pc:docMk/>
            <pc:sldMk cId="2478619275" sldId="370"/>
            <ac:spMk id="3" creationId="{00000000-0000-0000-0000-000000000000}"/>
          </ac:spMkLst>
        </pc:spChg>
        <pc:spChg chg="mod">
          <ac:chgData name="Lisa Kitinoja" userId="45351d59a283198f" providerId="LiveId" clId="{B18C6676-126C-4669-B97A-400BAE3BD860}" dt="2022-02-07T17:48:57.560" v="531" actId="20577"/>
          <ac:spMkLst>
            <pc:docMk/>
            <pc:sldMk cId="2478619275" sldId="370"/>
            <ac:spMk id="6" creationId="{00000000-0000-0000-0000-000000000000}"/>
          </ac:spMkLst>
        </pc:spChg>
        <pc:picChg chg="del">
          <ac:chgData name="Lisa Kitinoja" userId="45351d59a283198f" providerId="LiveId" clId="{B18C6676-126C-4669-B97A-400BAE3BD860}" dt="2022-02-06T20:57:55.737" v="75" actId="478"/>
          <ac:picMkLst>
            <pc:docMk/>
            <pc:sldMk cId="2478619275" sldId="370"/>
            <ac:picMk id="4" creationId="{00000000-0000-0000-0000-000000000000}"/>
          </ac:picMkLst>
        </pc:picChg>
        <pc:picChg chg="del">
          <ac:chgData name="Lisa Kitinoja" userId="45351d59a283198f" providerId="LiveId" clId="{B18C6676-126C-4669-B97A-400BAE3BD860}" dt="2022-02-06T20:57:56.726" v="76" actId="478"/>
          <ac:picMkLst>
            <pc:docMk/>
            <pc:sldMk cId="2478619275" sldId="370"/>
            <ac:picMk id="5" creationId="{00000000-0000-0000-0000-000000000000}"/>
          </ac:picMkLst>
        </pc:picChg>
        <pc:picChg chg="add mod">
          <ac:chgData name="Lisa Kitinoja" userId="45351d59a283198f" providerId="LiveId" clId="{B18C6676-126C-4669-B97A-400BAE3BD860}" dt="2022-02-07T17:48:49.033" v="525"/>
          <ac:picMkLst>
            <pc:docMk/>
            <pc:sldMk cId="2478619275" sldId="370"/>
            <ac:picMk id="8" creationId="{7431A676-5CB6-43B1-BE73-D87BA31E347B}"/>
          </ac:picMkLst>
        </pc:picChg>
      </pc:sldChg>
      <pc:sldChg chg="addSp delSp modSp mod">
        <pc:chgData name="Lisa Kitinoja" userId="45351d59a283198f" providerId="LiveId" clId="{B18C6676-126C-4669-B97A-400BAE3BD860}" dt="2022-02-07T17:49:07.309" v="538" actId="20577"/>
        <pc:sldMkLst>
          <pc:docMk/>
          <pc:sldMk cId="2214198351" sldId="371"/>
        </pc:sldMkLst>
        <pc:spChg chg="mod">
          <ac:chgData name="Lisa Kitinoja" userId="45351d59a283198f" providerId="LiveId" clId="{B18C6676-126C-4669-B97A-400BAE3BD860}" dt="2022-02-07T17:49:04.252" v="533" actId="1076"/>
          <ac:spMkLst>
            <pc:docMk/>
            <pc:sldMk cId="2214198351" sldId="371"/>
            <ac:spMk id="3" creationId="{00000000-0000-0000-0000-000000000000}"/>
          </ac:spMkLst>
        </pc:spChg>
        <pc:spChg chg="mod">
          <ac:chgData name="Lisa Kitinoja" userId="45351d59a283198f" providerId="LiveId" clId="{B18C6676-126C-4669-B97A-400BAE3BD860}" dt="2022-02-07T17:49:07.309" v="538" actId="20577"/>
          <ac:spMkLst>
            <pc:docMk/>
            <pc:sldMk cId="2214198351" sldId="371"/>
            <ac:spMk id="6" creationId="{00000000-0000-0000-0000-000000000000}"/>
          </ac:spMkLst>
        </pc:spChg>
        <pc:picChg chg="del">
          <ac:chgData name="Lisa Kitinoja" userId="45351d59a283198f" providerId="LiveId" clId="{B18C6676-126C-4669-B97A-400BAE3BD860}" dt="2022-02-06T20:58:02.756" v="79" actId="478"/>
          <ac:picMkLst>
            <pc:docMk/>
            <pc:sldMk cId="2214198351" sldId="371"/>
            <ac:picMk id="4" creationId="{00000000-0000-0000-0000-000000000000}"/>
          </ac:picMkLst>
        </pc:picChg>
        <pc:picChg chg="del">
          <ac:chgData name="Lisa Kitinoja" userId="45351d59a283198f" providerId="LiveId" clId="{B18C6676-126C-4669-B97A-400BAE3BD860}" dt="2022-02-06T20:58:03.770" v="80" actId="478"/>
          <ac:picMkLst>
            <pc:docMk/>
            <pc:sldMk cId="2214198351" sldId="371"/>
            <ac:picMk id="5" creationId="{00000000-0000-0000-0000-000000000000}"/>
          </ac:picMkLst>
        </pc:picChg>
        <pc:picChg chg="add mod">
          <ac:chgData name="Lisa Kitinoja" userId="45351d59a283198f" providerId="LiveId" clId="{B18C6676-126C-4669-B97A-400BAE3BD860}" dt="2022-02-07T17:49:00.991" v="532"/>
          <ac:picMkLst>
            <pc:docMk/>
            <pc:sldMk cId="2214198351" sldId="371"/>
            <ac:picMk id="8" creationId="{20B2F1BE-2043-4BA4-9A67-B0C56D59603A}"/>
          </ac:picMkLst>
        </pc:picChg>
      </pc:sldChg>
      <pc:sldChg chg="addSp delSp modSp mod">
        <pc:chgData name="Lisa Kitinoja" userId="45351d59a283198f" providerId="LiveId" clId="{B18C6676-126C-4669-B97A-400BAE3BD860}" dt="2022-02-07T17:50:07.271" v="549" actId="1076"/>
        <pc:sldMkLst>
          <pc:docMk/>
          <pc:sldMk cId="4263672509" sldId="372"/>
        </pc:sldMkLst>
        <pc:spChg chg="mod">
          <ac:chgData name="Lisa Kitinoja" userId="45351d59a283198f" providerId="LiveId" clId="{B18C6676-126C-4669-B97A-400BAE3BD860}" dt="2022-02-07T17:50:07.271" v="549" actId="1076"/>
          <ac:spMkLst>
            <pc:docMk/>
            <pc:sldMk cId="4263672509" sldId="372"/>
            <ac:spMk id="3" creationId="{00000000-0000-0000-0000-000000000000}"/>
          </ac:spMkLst>
        </pc:spChg>
        <pc:spChg chg="mod">
          <ac:chgData name="Lisa Kitinoja" userId="45351d59a283198f" providerId="LiveId" clId="{B18C6676-126C-4669-B97A-400BAE3BD860}" dt="2022-02-07T17:49:18.241" v="545" actId="20577"/>
          <ac:spMkLst>
            <pc:docMk/>
            <pc:sldMk cId="4263672509" sldId="372"/>
            <ac:spMk id="6" creationId="{00000000-0000-0000-0000-000000000000}"/>
          </ac:spMkLst>
        </pc:spChg>
        <pc:picChg chg="del">
          <ac:chgData name="Lisa Kitinoja" userId="45351d59a283198f" providerId="LiveId" clId="{B18C6676-126C-4669-B97A-400BAE3BD860}" dt="2022-02-06T20:58:08.849" v="83" actId="478"/>
          <ac:picMkLst>
            <pc:docMk/>
            <pc:sldMk cId="4263672509" sldId="372"/>
            <ac:picMk id="4" creationId="{00000000-0000-0000-0000-000000000000}"/>
          </ac:picMkLst>
        </pc:picChg>
        <pc:picChg chg="del">
          <ac:chgData name="Lisa Kitinoja" userId="45351d59a283198f" providerId="LiveId" clId="{B18C6676-126C-4669-B97A-400BAE3BD860}" dt="2022-02-06T20:58:10.178" v="84" actId="478"/>
          <ac:picMkLst>
            <pc:docMk/>
            <pc:sldMk cId="4263672509" sldId="372"/>
            <ac:picMk id="5" creationId="{00000000-0000-0000-0000-000000000000}"/>
          </ac:picMkLst>
        </pc:picChg>
        <pc:picChg chg="del">
          <ac:chgData name="Lisa Kitinoja" userId="45351d59a283198f" providerId="LiveId" clId="{B18C6676-126C-4669-B97A-400BAE3BD860}" dt="2022-02-07T17:49:57.640" v="546" actId="478"/>
          <ac:picMkLst>
            <pc:docMk/>
            <pc:sldMk cId="4263672509" sldId="372"/>
            <ac:picMk id="8" creationId="{00000000-0000-0000-0000-000000000000}"/>
          </ac:picMkLst>
        </pc:picChg>
        <pc:picChg chg="add mod">
          <ac:chgData name="Lisa Kitinoja" userId="45351d59a283198f" providerId="LiveId" clId="{B18C6676-126C-4669-B97A-400BAE3BD860}" dt="2022-02-07T17:49:13.710" v="540" actId="14100"/>
          <ac:picMkLst>
            <pc:docMk/>
            <pc:sldMk cId="4263672509" sldId="372"/>
            <ac:picMk id="9" creationId="{D2616949-DF09-4A84-A715-2F7E2035D547}"/>
          </ac:picMkLst>
        </pc:picChg>
      </pc:sldChg>
      <pc:sldChg chg="addSp delSp modSp mod">
        <pc:chgData name="Lisa Kitinoja" userId="45351d59a283198f" providerId="LiveId" clId="{B18C6676-126C-4669-B97A-400BAE3BD860}" dt="2022-02-07T17:50:30.170" v="556" actId="20577"/>
        <pc:sldMkLst>
          <pc:docMk/>
          <pc:sldMk cId="885513005" sldId="373"/>
        </pc:sldMkLst>
        <pc:spChg chg="mod">
          <ac:chgData name="Lisa Kitinoja" userId="45351d59a283198f" providerId="LiveId" clId="{B18C6676-126C-4669-B97A-400BAE3BD860}" dt="2022-02-07T17:50:30.170" v="556" actId="20577"/>
          <ac:spMkLst>
            <pc:docMk/>
            <pc:sldMk cId="885513005" sldId="373"/>
            <ac:spMk id="6" creationId="{00000000-0000-0000-0000-000000000000}"/>
          </ac:spMkLst>
        </pc:spChg>
        <pc:picChg chg="del">
          <ac:chgData name="Lisa Kitinoja" userId="45351d59a283198f" providerId="LiveId" clId="{B18C6676-126C-4669-B97A-400BAE3BD860}" dt="2022-02-06T20:58:20.320" v="90" actId="478"/>
          <ac:picMkLst>
            <pc:docMk/>
            <pc:sldMk cId="885513005" sldId="373"/>
            <ac:picMk id="4" creationId="{00000000-0000-0000-0000-000000000000}"/>
          </ac:picMkLst>
        </pc:picChg>
        <pc:picChg chg="del">
          <ac:chgData name="Lisa Kitinoja" userId="45351d59a283198f" providerId="LiveId" clId="{B18C6676-126C-4669-B97A-400BAE3BD860}" dt="2022-02-06T20:58:14.893" v="87" actId="478"/>
          <ac:picMkLst>
            <pc:docMk/>
            <pc:sldMk cId="885513005" sldId="373"/>
            <ac:picMk id="5" creationId="{00000000-0000-0000-0000-000000000000}"/>
          </ac:picMkLst>
        </pc:picChg>
        <pc:picChg chg="mod">
          <ac:chgData name="Lisa Kitinoja" userId="45351d59a283198f" providerId="LiveId" clId="{B18C6676-126C-4669-B97A-400BAE3BD860}" dt="2022-02-07T17:50:26.747" v="551" actId="1076"/>
          <ac:picMkLst>
            <pc:docMk/>
            <pc:sldMk cId="885513005" sldId="373"/>
            <ac:picMk id="8" creationId="{00000000-0000-0000-0000-000000000000}"/>
          </ac:picMkLst>
        </pc:picChg>
        <pc:picChg chg="add mod">
          <ac:chgData name="Lisa Kitinoja" userId="45351d59a283198f" providerId="LiveId" clId="{B18C6676-126C-4669-B97A-400BAE3BD860}" dt="2022-02-07T17:50:24.663" v="550"/>
          <ac:picMkLst>
            <pc:docMk/>
            <pc:sldMk cId="885513005" sldId="373"/>
            <ac:picMk id="9" creationId="{3BC3698C-C711-41C1-B867-028BEA1FBBD8}"/>
          </ac:picMkLst>
        </pc:picChg>
      </pc:sldChg>
      <pc:sldChg chg="addSp delSp modSp mod">
        <pc:chgData name="Lisa Kitinoja" userId="45351d59a283198f" providerId="LiveId" clId="{B18C6676-126C-4669-B97A-400BAE3BD860}" dt="2022-02-07T17:51:05.416" v="571" actId="27636"/>
        <pc:sldMkLst>
          <pc:docMk/>
          <pc:sldMk cId="2462910169" sldId="374"/>
        </pc:sldMkLst>
        <pc:spChg chg="mod">
          <ac:chgData name="Lisa Kitinoja" userId="45351d59a283198f" providerId="LiveId" clId="{B18C6676-126C-4669-B97A-400BAE3BD860}" dt="2022-02-07T17:51:05.416" v="571" actId="27636"/>
          <ac:spMkLst>
            <pc:docMk/>
            <pc:sldMk cId="2462910169" sldId="374"/>
            <ac:spMk id="3" creationId="{00000000-0000-0000-0000-000000000000}"/>
          </ac:spMkLst>
        </pc:spChg>
        <pc:spChg chg="mod">
          <ac:chgData name="Lisa Kitinoja" userId="45351d59a283198f" providerId="LiveId" clId="{B18C6676-126C-4669-B97A-400BAE3BD860}" dt="2022-02-07T17:50:59.389" v="569" actId="1076"/>
          <ac:spMkLst>
            <pc:docMk/>
            <pc:sldMk cId="2462910169" sldId="374"/>
            <ac:spMk id="6" creationId="{00000000-0000-0000-0000-000000000000}"/>
          </ac:spMkLst>
        </pc:spChg>
        <pc:picChg chg="del">
          <ac:chgData name="Lisa Kitinoja" userId="45351d59a283198f" providerId="LiveId" clId="{B18C6676-126C-4669-B97A-400BAE3BD860}" dt="2022-02-06T20:58:22.179" v="91" actId="478"/>
          <ac:picMkLst>
            <pc:docMk/>
            <pc:sldMk cId="2462910169" sldId="374"/>
            <ac:picMk id="4" creationId="{00000000-0000-0000-0000-000000000000}"/>
          </ac:picMkLst>
        </pc:picChg>
        <pc:picChg chg="del">
          <ac:chgData name="Lisa Kitinoja" userId="45351d59a283198f" providerId="LiveId" clId="{B18C6676-126C-4669-B97A-400BAE3BD860}" dt="2022-02-06T20:58:23.341" v="92" actId="478"/>
          <ac:picMkLst>
            <pc:docMk/>
            <pc:sldMk cId="2462910169" sldId="374"/>
            <ac:picMk id="5" creationId="{00000000-0000-0000-0000-000000000000}"/>
          </ac:picMkLst>
        </pc:picChg>
        <pc:picChg chg="add mod">
          <ac:chgData name="Lisa Kitinoja" userId="45351d59a283198f" providerId="LiveId" clId="{B18C6676-126C-4669-B97A-400BAE3BD860}" dt="2022-02-07T17:50:44.373" v="560" actId="14100"/>
          <ac:picMkLst>
            <pc:docMk/>
            <pc:sldMk cId="2462910169" sldId="374"/>
            <ac:picMk id="8" creationId="{D58AC487-567D-4D0F-BC21-BF2CD38A53F4}"/>
          </ac:picMkLst>
        </pc:picChg>
      </pc:sldChg>
      <pc:sldChg chg="addSp delSp modSp mod">
        <pc:chgData name="Lisa Kitinoja" userId="45351d59a283198f" providerId="LiveId" clId="{B18C6676-126C-4669-B97A-400BAE3BD860}" dt="2022-02-07T17:51:19.454" v="578" actId="14100"/>
        <pc:sldMkLst>
          <pc:docMk/>
          <pc:sldMk cId="81627299" sldId="375"/>
        </pc:sldMkLst>
        <pc:spChg chg="mod">
          <ac:chgData name="Lisa Kitinoja" userId="45351d59a283198f" providerId="LiveId" clId="{B18C6676-126C-4669-B97A-400BAE3BD860}" dt="2022-02-07T17:51:12.833" v="576" actId="20577"/>
          <ac:spMkLst>
            <pc:docMk/>
            <pc:sldMk cId="81627299" sldId="375"/>
            <ac:spMk id="6" creationId="{00000000-0000-0000-0000-000000000000}"/>
          </ac:spMkLst>
        </pc:spChg>
        <pc:picChg chg="del">
          <ac:chgData name="Lisa Kitinoja" userId="45351d59a283198f" providerId="LiveId" clId="{B18C6676-126C-4669-B97A-400BAE3BD860}" dt="2022-02-06T20:58:34.195" v="98" actId="478"/>
          <ac:picMkLst>
            <pc:docMk/>
            <pc:sldMk cId="81627299" sldId="375"/>
            <ac:picMk id="4" creationId="{00000000-0000-0000-0000-000000000000}"/>
          </ac:picMkLst>
        </pc:picChg>
        <pc:picChg chg="del">
          <ac:chgData name="Lisa Kitinoja" userId="45351d59a283198f" providerId="LiveId" clId="{B18C6676-126C-4669-B97A-400BAE3BD860}" dt="2022-02-06T20:58:28.322" v="95" actId="478"/>
          <ac:picMkLst>
            <pc:docMk/>
            <pc:sldMk cId="81627299" sldId="375"/>
            <ac:picMk id="5" creationId="{00000000-0000-0000-0000-000000000000}"/>
          </ac:picMkLst>
        </pc:picChg>
        <pc:picChg chg="mod">
          <ac:chgData name="Lisa Kitinoja" userId="45351d59a283198f" providerId="LiveId" clId="{B18C6676-126C-4669-B97A-400BAE3BD860}" dt="2022-02-07T17:51:19.454" v="578" actId="14100"/>
          <ac:picMkLst>
            <pc:docMk/>
            <pc:sldMk cId="81627299" sldId="375"/>
            <ac:picMk id="8" creationId="{00000000-0000-0000-0000-000000000000}"/>
          </ac:picMkLst>
        </pc:picChg>
        <pc:picChg chg="add mod">
          <ac:chgData name="Lisa Kitinoja" userId="45351d59a283198f" providerId="LiveId" clId="{B18C6676-126C-4669-B97A-400BAE3BD860}" dt="2022-02-07T17:51:15.497" v="577"/>
          <ac:picMkLst>
            <pc:docMk/>
            <pc:sldMk cId="81627299" sldId="375"/>
            <ac:picMk id="10" creationId="{4530A8AC-2B9A-46E0-A486-FFA2FC93272C}"/>
          </ac:picMkLst>
        </pc:picChg>
      </pc:sldChg>
      <pc:sldChg chg="addSp delSp modSp mod">
        <pc:chgData name="Lisa Kitinoja" userId="45351d59a283198f" providerId="LiveId" clId="{B18C6676-126C-4669-B97A-400BAE3BD860}" dt="2022-02-07T17:51:26.382" v="584" actId="20577"/>
        <pc:sldMkLst>
          <pc:docMk/>
          <pc:sldMk cId="2160796981" sldId="376"/>
        </pc:sldMkLst>
        <pc:spChg chg="mod">
          <ac:chgData name="Lisa Kitinoja" userId="45351d59a283198f" providerId="LiveId" clId="{B18C6676-126C-4669-B97A-400BAE3BD860}" dt="2022-02-07T17:51:26.382" v="584" actId="20577"/>
          <ac:spMkLst>
            <pc:docMk/>
            <pc:sldMk cId="2160796981" sldId="376"/>
            <ac:spMk id="6" creationId="{00000000-0000-0000-0000-000000000000}"/>
          </ac:spMkLst>
        </pc:spChg>
        <pc:picChg chg="del">
          <ac:chgData name="Lisa Kitinoja" userId="45351d59a283198f" providerId="LiveId" clId="{B18C6676-126C-4669-B97A-400BAE3BD860}" dt="2022-02-06T20:58:35.851" v="99" actId="478"/>
          <ac:picMkLst>
            <pc:docMk/>
            <pc:sldMk cId="2160796981" sldId="376"/>
            <ac:picMk id="4" creationId="{00000000-0000-0000-0000-000000000000}"/>
          </ac:picMkLst>
        </pc:picChg>
        <pc:picChg chg="del">
          <ac:chgData name="Lisa Kitinoja" userId="45351d59a283198f" providerId="LiveId" clId="{B18C6676-126C-4669-B97A-400BAE3BD860}" dt="2022-02-06T20:58:36.901" v="100" actId="478"/>
          <ac:picMkLst>
            <pc:docMk/>
            <pc:sldMk cId="2160796981" sldId="376"/>
            <ac:picMk id="5" creationId="{00000000-0000-0000-0000-000000000000}"/>
          </ac:picMkLst>
        </pc:picChg>
        <pc:picChg chg="add mod">
          <ac:chgData name="Lisa Kitinoja" userId="45351d59a283198f" providerId="LiveId" clId="{B18C6676-126C-4669-B97A-400BAE3BD860}" dt="2022-02-07T17:51:22.607" v="579"/>
          <ac:picMkLst>
            <pc:docMk/>
            <pc:sldMk cId="2160796981" sldId="376"/>
            <ac:picMk id="9" creationId="{FC32BC44-B617-4A10-A653-92D2BA711C1E}"/>
          </ac:picMkLst>
        </pc:picChg>
      </pc:sldChg>
      <pc:sldChg chg="addSp delSp modSp mod">
        <pc:chgData name="Lisa Kitinoja" userId="45351d59a283198f" providerId="LiveId" clId="{B18C6676-126C-4669-B97A-400BAE3BD860}" dt="2022-02-07T17:51:48.049" v="592" actId="1076"/>
        <pc:sldMkLst>
          <pc:docMk/>
          <pc:sldMk cId="3315385530" sldId="377"/>
        </pc:sldMkLst>
        <pc:spChg chg="mod">
          <ac:chgData name="Lisa Kitinoja" userId="45351d59a283198f" providerId="LiveId" clId="{B18C6676-126C-4669-B97A-400BAE3BD860}" dt="2022-02-07T17:51:42.855" v="591" actId="1076"/>
          <ac:spMkLst>
            <pc:docMk/>
            <pc:sldMk cId="3315385530" sldId="377"/>
            <ac:spMk id="3" creationId="{00000000-0000-0000-0000-000000000000}"/>
          </ac:spMkLst>
        </pc:spChg>
        <pc:spChg chg="mod">
          <ac:chgData name="Lisa Kitinoja" userId="45351d59a283198f" providerId="LiveId" clId="{B18C6676-126C-4669-B97A-400BAE3BD860}" dt="2022-02-07T17:51:36.916" v="590" actId="20577"/>
          <ac:spMkLst>
            <pc:docMk/>
            <pc:sldMk cId="3315385530" sldId="377"/>
            <ac:spMk id="6" creationId="{00000000-0000-0000-0000-000000000000}"/>
          </ac:spMkLst>
        </pc:spChg>
        <pc:picChg chg="del">
          <ac:chgData name="Lisa Kitinoja" userId="45351d59a283198f" providerId="LiveId" clId="{B18C6676-126C-4669-B97A-400BAE3BD860}" dt="2022-02-06T20:58:42.732" v="103" actId="478"/>
          <ac:picMkLst>
            <pc:docMk/>
            <pc:sldMk cId="3315385530" sldId="377"/>
            <ac:picMk id="4" creationId="{00000000-0000-0000-0000-000000000000}"/>
          </ac:picMkLst>
        </pc:picChg>
        <pc:picChg chg="del">
          <ac:chgData name="Lisa Kitinoja" userId="45351d59a283198f" providerId="LiveId" clId="{B18C6676-126C-4669-B97A-400BAE3BD860}" dt="2022-02-06T20:58:43.783" v="104" actId="478"/>
          <ac:picMkLst>
            <pc:docMk/>
            <pc:sldMk cId="3315385530" sldId="377"/>
            <ac:picMk id="5" creationId="{00000000-0000-0000-0000-000000000000}"/>
          </ac:picMkLst>
        </pc:picChg>
        <pc:picChg chg="mod">
          <ac:chgData name="Lisa Kitinoja" userId="45351d59a283198f" providerId="LiveId" clId="{B18C6676-126C-4669-B97A-400BAE3BD860}" dt="2022-02-07T17:51:48.049" v="592" actId="1076"/>
          <ac:picMkLst>
            <pc:docMk/>
            <pc:sldMk cId="3315385530" sldId="377"/>
            <ac:picMk id="8" creationId="{00000000-0000-0000-0000-000000000000}"/>
          </ac:picMkLst>
        </pc:picChg>
        <pc:picChg chg="add mod">
          <ac:chgData name="Lisa Kitinoja" userId="45351d59a283198f" providerId="LiveId" clId="{B18C6676-126C-4669-B97A-400BAE3BD860}" dt="2022-02-07T17:51:29.777" v="585"/>
          <ac:picMkLst>
            <pc:docMk/>
            <pc:sldMk cId="3315385530" sldId="377"/>
            <ac:picMk id="9" creationId="{4927BBE7-5335-40CD-B1D7-8B2DE0690768}"/>
          </ac:picMkLst>
        </pc:picChg>
      </pc:sldChg>
      <pc:sldChg chg="addSp delSp modSp mod">
        <pc:chgData name="Lisa Kitinoja" userId="45351d59a283198f" providerId="LiveId" clId="{B18C6676-126C-4669-B97A-400BAE3BD860}" dt="2022-02-07T17:52:12.958" v="601" actId="20577"/>
        <pc:sldMkLst>
          <pc:docMk/>
          <pc:sldMk cId="1112375849" sldId="378"/>
        </pc:sldMkLst>
        <pc:spChg chg="mod">
          <ac:chgData name="Lisa Kitinoja" userId="45351d59a283198f" providerId="LiveId" clId="{B18C6676-126C-4669-B97A-400BAE3BD860}" dt="2022-02-07T17:52:03.308" v="595" actId="14100"/>
          <ac:spMkLst>
            <pc:docMk/>
            <pc:sldMk cId="1112375849" sldId="378"/>
            <ac:spMk id="3" creationId="{00000000-0000-0000-0000-000000000000}"/>
          </ac:spMkLst>
        </pc:spChg>
        <pc:spChg chg="mod">
          <ac:chgData name="Lisa Kitinoja" userId="45351d59a283198f" providerId="LiveId" clId="{B18C6676-126C-4669-B97A-400BAE3BD860}" dt="2022-02-07T17:52:12.958" v="601" actId="20577"/>
          <ac:spMkLst>
            <pc:docMk/>
            <pc:sldMk cId="1112375849" sldId="378"/>
            <ac:spMk id="6" creationId="{00000000-0000-0000-0000-000000000000}"/>
          </ac:spMkLst>
        </pc:spChg>
        <pc:picChg chg="del">
          <ac:chgData name="Lisa Kitinoja" userId="45351d59a283198f" providerId="LiveId" clId="{B18C6676-126C-4669-B97A-400BAE3BD860}" dt="2022-02-06T20:58:52.164" v="110" actId="478"/>
          <ac:picMkLst>
            <pc:docMk/>
            <pc:sldMk cId="1112375849" sldId="378"/>
            <ac:picMk id="4" creationId="{00000000-0000-0000-0000-000000000000}"/>
          </ac:picMkLst>
        </pc:picChg>
        <pc:picChg chg="del">
          <ac:chgData name="Lisa Kitinoja" userId="45351d59a283198f" providerId="LiveId" clId="{B18C6676-126C-4669-B97A-400BAE3BD860}" dt="2022-02-06T20:58:48.266" v="107" actId="478"/>
          <ac:picMkLst>
            <pc:docMk/>
            <pc:sldMk cId="1112375849" sldId="378"/>
            <ac:picMk id="5" creationId="{00000000-0000-0000-0000-000000000000}"/>
          </ac:picMkLst>
        </pc:picChg>
        <pc:picChg chg="mod">
          <ac:chgData name="Lisa Kitinoja" userId="45351d59a283198f" providerId="LiveId" clId="{B18C6676-126C-4669-B97A-400BAE3BD860}" dt="2022-02-07T17:52:08.023" v="596" actId="1076"/>
          <ac:picMkLst>
            <pc:docMk/>
            <pc:sldMk cId="1112375849" sldId="378"/>
            <ac:picMk id="8" creationId="{00000000-0000-0000-0000-000000000000}"/>
          </ac:picMkLst>
        </pc:picChg>
        <pc:picChg chg="add mod">
          <ac:chgData name="Lisa Kitinoja" userId="45351d59a283198f" providerId="LiveId" clId="{B18C6676-126C-4669-B97A-400BAE3BD860}" dt="2022-02-07T17:51:53.644" v="593"/>
          <ac:picMkLst>
            <pc:docMk/>
            <pc:sldMk cId="1112375849" sldId="378"/>
            <ac:picMk id="9" creationId="{C910D5B6-0D00-4F86-9DA6-75BF39A376E3}"/>
          </ac:picMkLst>
        </pc:picChg>
      </pc:sldChg>
      <pc:sldChg chg="addSp delSp modSp mod">
        <pc:chgData name="Lisa Kitinoja" userId="45351d59a283198f" providerId="LiveId" clId="{B18C6676-126C-4669-B97A-400BAE3BD860}" dt="2022-02-07T17:52:26.073" v="607" actId="20577"/>
        <pc:sldMkLst>
          <pc:docMk/>
          <pc:sldMk cId="2537520986" sldId="379"/>
        </pc:sldMkLst>
        <pc:spChg chg="mod">
          <ac:chgData name="Lisa Kitinoja" userId="45351d59a283198f" providerId="LiveId" clId="{B18C6676-126C-4669-B97A-400BAE3BD860}" dt="2022-02-07T17:52:26.073" v="607" actId="20577"/>
          <ac:spMkLst>
            <pc:docMk/>
            <pc:sldMk cId="2537520986" sldId="379"/>
            <ac:spMk id="6" creationId="{00000000-0000-0000-0000-000000000000}"/>
          </ac:spMkLst>
        </pc:spChg>
        <pc:picChg chg="del">
          <ac:chgData name="Lisa Kitinoja" userId="45351d59a283198f" providerId="LiveId" clId="{B18C6676-126C-4669-B97A-400BAE3BD860}" dt="2022-02-06T20:58:53.970" v="111" actId="478"/>
          <ac:picMkLst>
            <pc:docMk/>
            <pc:sldMk cId="2537520986" sldId="379"/>
            <ac:picMk id="4" creationId="{00000000-0000-0000-0000-000000000000}"/>
          </ac:picMkLst>
        </pc:picChg>
        <pc:picChg chg="del">
          <ac:chgData name="Lisa Kitinoja" userId="45351d59a283198f" providerId="LiveId" clId="{B18C6676-126C-4669-B97A-400BAE3BD860}" dt="2022-02-06T20:58:55.298" v="112" actId="478"/>
          <ac:picMkLst>
            <pc:docMk/>
            <pc:sldMk cId="2537520986" sldId="379"/>
            <ac:picMk id="5" creationId="{00000000-0000-0000-0000-000000000000}"/>
          </ac:picMkLst>
        </pc:picChg>
        <pc:picChg chg="add mod">
          <ac:chgData name="Lisa Kitinoja" userId="45351d59a283198f" providerId="LiveId" clId="{B18C6676-126C-4669-B97A-400BAE3BD860}" dt="2022-02-07T17:52:21.859" v="602"/>
          <ac:picMkLst>
            <pc:docMk/>
            <pc:sldMk cId="2537520986" sldId="379"/>
            <ac:picMk id="9" creationId="{999D265F-763D-4403-8146-2F955862B1DA}"/>
          </ac:picMkLst>
        </pc:picChg>
      </pc:sldChg>
      <pc:sldChg chg="addSp delSp modSp mod">
        <pc:chgData name="Lisa Kitinoja" userId="45351d59a283198f" providerId="LiveId" clId="{B18C6676-126C-4669-B97A-400BAE3BD860}" dt="2022-02-07T17:52:35.549" v="614" actId="20577"/>
        <pc:sldMkLst>
          <pc:docMk/>
          <pc:sldMk cId="956973042" sldId="380"/>
        </pc:sldMkLst>
        <pc:spChg chg="mod">
          <ac:chgData name="Lisa Kitinoja" userId="45351d59a283198f" providerId="LiveId" clId="{B18C6676-126C-4669-B97A-400BAE3BD860}" dt="2022-02-07T17:52:32.624" v="609" actId="14100"/>
          <ac:spMkLst>
            <pc:docMk/>
            <pc:sldMk cId="956973042" sldId="380"/>
            <ac:spMk id="3" creationId="{00000000-0000-0000-0000-000000000000}"/>
          </ac:spMkLst>
        </pc:spChg>
        <pc:spChg chg="mod">
          <ac:chgData name="Lisa Kitinoja" userId="45351d59a283198f" providerId="LiveId" clId="{B18C6676-126C-4669-B97A-400BAE3BD860}" dt="2022-02-07T17:52:35.549" v="614" actId="20577"/>
          <ac:spMkLst>
            <pc:docMk/>
            <pc:sldMk cId="956973042" sldId="380"/>
            <ac:spMk id="6" creationId="{00000000-0000-0000-0000-000000000000}"/>
          </ac:spMkLst>
        </pc:spChg>
        <pc:picChg chg="del">
          <ac:chgData name="Lisa Kitinoja" userId="45351d59a283198f" providerId="LiveId" clId="{B18C6676-126C-4669-B97A-400BAE3BD860}" dt="2022-02-06T20:59:03.675" v="118" actId="478"/>
          <ac:picMkLst>
            <pc:docMk/>
            <pc:sldMk cId="956973042" sldId="380"/>
            <ac:picMk id="4" creationId="{00000000-0000-0000-0000-000000000000}"/>
          </ac:picMkLst>
        </pc:picChg>
        <pc:picChg chg="del">
          <ac:chgData name="Lisa Kitinoja" userId="45351d59a283198f" providerId="LiveId" clId="{B18C6676-126C-4669-B97A-400BAE3BD860}" dt="2022-02-06T20:58:59.842" v="115" actId="478"/>
          <ac:picMkLst>
            <pc:docMk/>
            <pc:sldMk cId="956973042" sldId="380"/>
            <ac:picMk id="5" creationId="{00000000-0000-0000-0000-000000000000}"/>
          </ac:picMkLst>
        </pc:picChg>
        <pc:picChg chg="add mod">
          <ac:chgData name="Lisa Kitinoja" userId="45351d59a283198f" providerId="LiveId" clId="{B18C6676-126C-4669-B97A-400BAE3BD860}" dt="2022-02-07T17:52:28.521" v="608"/>
          <ac:picMkLst>
            <pc:docMk/>
            <pc:sldMk cId="956973042" sldId="380"/>
            <ac:picMk id="8" creationId="{F9A57564-8BF8-45CD-8516-03FFF07AFC78}"/>
          </ac:picMkLst>
        </pc:picChg>
      </pc:sldChg>
      <pc:sldChg chg="addSp delSp modSp mod">
        <pc:chgData name="Lisa Kitinoja" userId="45351d59a283198f" providerId="LiveId" clId="{B18C6676-126C-4669-B97A-400BAE3BD860}" dt="2022-02-07T17:52:42.582" v="620" actId="20577"/>
        <pc:sldMkLst>
          <pc:docMk/>
          <pc:sldMk cId="3544449324" sldId="381"/>
        </pc:sldMkLst>
        <pc:spChg chg="mod">
          <ac:chgData name="Lisa Kitinoja" userId="45351d59a283198f" providerId="LiveId" clId="{B18C6676-126C-4669-B97A-400BAE3BD860}" dt="2022-02-07T17:52:42.582" v="620" actId="20577"/>
          <ac:spMkLst>
            <pc:docMk/>
            <pc:sldMk cId="3544449324" sldId="381"/>
            <ac:spMk id="6" creationId="{00000000-0000-0000-0000-000000000000}"/>
          </ac:spMkLst>
        </pc:spChg>
        <pc:picChg chg="del">
          <ac:chgData name="Lisa Kitinoja" userId="45351d59a283198f" providerId="LiveId" clId="{B18C6676-126C-4669-B97A-400BAE3BD860}" dt="2022-02-06T20:59:05.726" v="119" actId="478"/>
          <ac:picMkLst>
            <pc:docMk/>
            <pc:sldMk cId="3544449324" sldId="381"/>
            <ac:picMk id="4" creationId="{00000000-0000-0000-0000-000000000000}"/>
          </ac:picMkLst>
        </pc:picChg>
        <pc:picChg chg="del">
          <ac:chgData name="Lisa Kitinoja" userId="45351d59a283198f" providerId="LiveId" clId="{B18C6676-126C-4669-B97A-400BAE3BD860}" dt="2022-02-06T20:59:07.065" v="120" actId="478"/>
          <ac:picMkLst>
            <pc:docMk/>
            <pc:sldMk cId="3544449324" sldId="381"/>
            <ac:picMk id="5" creationId="{00000000-0000-0000-0000-000000000000}"/>
          </ac:picMkLst>
        </pc:picChg>
        <pc:picChg chg="add mod">
          <ac:chgData name="Lisa Kitinoja" userId="45351d59a283198f" providerId="LiveId" clId="{B18C6676-126C-4669-B97A-400BAE3BD860}" dt="2022-02-07T17:52:39.105" v="615"/>
          <ac:picMkLst>
            <pc:docMk/>
            <pc:sldMk cId="3544449324" sldId="381"/>
            <ac:picMk id="10" creationId="{A845E86E-75B1-477D-81D2-A4FDE3B3E034}"/>
          </ac:picMkLst>
        </pc:picChg>
      </pc:sldChg>
      <pc:sldChg chg="addSp delSp modSp mod">
        <pc:chgData name="Lisa Kitinoja" userId="45351d59a283198f" providerId="LiveId" clId="{B18C6676-126C-4669-B97A-400BAE3BD860}" dt="2022-02-07T17:52:59.769" v="628" actId="1076"/>
        <pc:sldMkLst>
          <pc:docMk/>
          <pc:sldMk cId="3477370632" sldId="382"/>
        </pc:sldMkLst>
        <pc:spChg chg="mod">
          <ac:chgData name="Lisa Kitinoja" userId="45351d59a283198f" providerId="LiveId" clId="{B18C6676-126C-4669-B97A-400BAE3BD860}" dt="2022-02-07T17:52:51.406" v="622" actId="14100"/>
          <ac:spMkLst>
            <pc:docMk/>
            <pc:sldMk cId="3477370632" sldId="382"/>
            <ac:spMk id="3" creationId="{00000000-0000-0000-0000-000000000000}"/>
          </ac:spMkLst>
        </pc:spChg>
        <pc:spChg chg="mod">
          <ac:chgData name="Lisa Kitinoja" userId="45351d59a283198f" providerId="LiveId" clId="{B18C6676-126C-4669-B97A-400BAE3BD860}" dt="2022-02-07T17:52:59.769" v="628" actId="1076"/>
          <ac:spMkLst>
            <pc:docMk/>
            <pc:sldMk cId="3477370632" sldId="382"/>
            <ac:spMk id="6" creationId="{00000000-0000-0000-0000-000000000000}"/>
          </ac:spMkLst>
        </pc:spChg>
        <pc:picChg chg="del">
          <ac:chgData name="Lisa Kitinoja" userId="45351d59a283198f" providerId="LiveId" clId="{B18C6676-126C-4669-B97A-400BAE3BD860}" dt="2022-02-06T20:59:15.156" v="126" actId="478"/>
          <ac:picMkLst>
            <pc:docMk/>
            <pc:sldMk cId="3477370632" sldId="382"/>
            <ac:picMk id="4" creationId="{00000000-0000-0000-0000-000000000000}"/>
          </ac:picMkLst>
        </pc:picChg>
        <pc:picChg chg="del">
          <ac:chgData name="Lisa Kitinoja" userId="45351d59a283198f" providerId="LiveId" clId="{B18C6676-126C-4669-B97A-400BAE3BD860}" dt="2022-02-06T20:59:11.633" v="123" actId="478"/>
          <ac:picMkLst>
            <pc:docMk/>
            <pc:sldMk cId="3477370632" sldId="382"/>
            <ac:picMk id="5" creationId="{00000000-0000-0000-0000-000000000000}"/>
          </ac:picMkLst>
        </pc:picChg>
        <pc:picChg chg="add mod">
          <ac:chgData name="Lisa Kitinoja" userId="45351d59a283198f" providerId="LiveId" clId="{B18C6676-126C-4669-B97A-400BAE3BD860}" dt="2022-02-07T17:52:46.285" v="621"/>
          <ac:picMkLst>
            <pc:docMk/>
            <pc:sldMk cId="3477370632" sldId="382"/>
            <ac:picMk id="9" creationId="{F9F86B59-962C-4D21-8EDB-17165451EE4C}"/>
          </ac:picMkLst>
        </pc:picChg>
      </pc:sldChg>
      <pc:sldChg chg="addSp delSp modSp mod">
        <pc:chgData name="Lisa Kitinoja" userId="45351d59a283198f" providerId="LiveId" clId="{B18C6676-126C-4669-B97A-400BAE3BD860}" dt="2022-02-07T17:53:15.841" v="634" actId="20577"/>
        <pc:sldMkLst>
          <pc:docMk/>
          <pc:sldMk cId="860549470" sldId="383"/>
        </pc:sldMkLst>
        <pc:spChg chg="mod">
          <ac:chgData name="Lisa Kitinoja" userId="45351d59a283198f" providerId="LiveId" clId="{B18C6676-126C-4669-B97A-400BAE3BD860}" dt="2022-02-07T17:53:15.841" v="634" actId="20577"/>
          <ac:spMkLst>
            <pc:docMk/>
            <pc:sldMk cId="860549470" sldId="383"/>
            <ac:spMk id="6" creationId="{00000000-0000-0000-0000-000000000000}"/>
          </ac:spMkLst>
        </pc:spChg>
        <pc:picChg chg="del">
          <ac:chgData name="Lisa Kitinoja" userId="45351d59a283198f" providerId="LiveId" clId="{B18C6676-126C-4669-B97A-400BAE3BD860}" dt="2022-02-06T20:59:16.906" v="127" actId="478"/>
          <ac:picMkLst>
            <pc:docMk/>
            <pc:sldMk cId="860549470" sldId="383"/>
            <ac:picMk id="4" creationId="{00000000-0000-0000-0000-000000000000}"/>
          </ac:picMkLst>
        </pc:picChg>
        <pc:picChg chg="del">
          <ac:chgData name="Lisa Kitinoja" userId="45351d59a283198f" providerId="LiveId" clId="{B18C6676-126C-4669-B97A-400BAE3BD860}" dt="2022-02-06T20:59:18.176" v="128" actId="478"/>
          <ac:picMkLst>
            <pc:docMk/>
            <pc:sldMk cId="860549470" sldId="383"/>
            <ac:picMk id="5" creationId="{00000000-0000-0000-0000-000000000000}"/>
          </ac:picMkLst>
        </pc:picChg>
        <pc:picChg chg="add mod">
          <ac:chgData name="Lisa Kitinoja" userId="45351d59a283198f" providerId="LiveId" clId="{B18C6676-126C-4669-B97A-400BAE3BD860}" dt="2022-02-07T17:53:12.030" v="629"/>
          <ac:picMkLst>
            <pc:docMk/>
            <pc:sldMk cId="860549470" sldId="383"/>
            <ac:picMk id="9" creationId="{A34F7F86-F267-4E5C-983B-F4432445F9A8}"/>
          </ac:picMkLst>
        </pc:picChg>
      </pc:sldChg>
      <pc:sldChg chg="addSp delSp modSp mod">
        <pc:chgData name="Lisa Kitinoja" userId="45351d59a283198f" providerId="LiveId" clId="{B18C6676-126C-4669-B97A-400BAE3BD860}" dt="2022-02-07T17:53:38.532" v="640" actId="20577"/>
        <pc:sldMkLst>
          <pc:docMk/>
          <pc:sldMk cId="1872588056" sldId="384"/>
        </pc:sldMkLst>
        <pc:spChg chg="mod">
          <ac:chgData name="Lisa Kitinoja" userId="45351d59a283198f" providerId="LiveId" clId="{B18C6676-126C-4669-B97A-400BAE3BD860}" dt="2022-02-07T17:53:38.532" v="640" actId="20577"/>
          <ac:spMkLst>
            <pc:docMk/>
            <pc:sldMk cId="1872588056" sldId="384"/>
            <ac:spMk id="6" creationId="{00000000-0000-0000-0000-000000000000}"/>
          </ac:spMkLst>
        </pc:spChg>
        <pc:picChg chg="del">
          <ac:chgData name="Lisa Kitinoja" userId="45351d59a283198f" providerId="LiveId" clId="{B18C6676-126C-4669-B97A-400BAE3BD860}" dt="2022-02-06T20:59:26.006" v="134" actId="478"/>
          <ac:picMkLst>
            <pc:docMk/>
            <pc:sldMk cId="1872588056" sldId="384"/>
            <ac:picMk id="4" creationId="{00000000-0000-0000-0000-000000000000}"/>
          </ac:picMkLst>
        </pc:picChg>
        <pc:picChg chg="del">
          <ac:chgData name="Lisa Kitinoja" userId="45351d59a283198f" providerId="LiveId" clId="{B18C6676-126C-4669-B97A-400BAE3BD860}" dt="2022-02-06T20:59:22.334" v="131" actId="478"/>
          <ac:picMkLst>
            <pc:docMk/>
            <pc:sldMk cId="1872588056" sldId="384"/>
            <ac:picMk id="5" creationId="{00000000-0000-0000-0000-000000000000}"/>
          </ac:picMkLst>
        </pc:picChg>
        <pc:picChg chg="add mod">
          <ac:chgData name="Lisa Kitinoja" userId="45351d59a283198f" providerId="LiveId" clId="{B18C6676-126C-4669-B97A-400BAE3BD860}" dt="2022-02-07T17:53:33.538" v="635"/>
          <ac:picMkLst>
            <pc:docMk/>
            <pc:sldMk cId="1872588056" sldId="384"/>
            <ac:picMk id="9" creationId="{CFB54CF6-A309-4817-BDE4-7AC8782FC21B}"/>
          </ac:picMkLst>
        </pc:picChg>
      </pc:sldChg>
      <pc:sldChg chg="addSp delSp modSp mod">
        <pc:chgData name="Lisa Kitinoja" userId="45351d59a283198f" providerId="LiveId" clId="{B18C6676-126C-4669-B97A-400BAE3BD860}" dt="2023-03-15T15:02:41.195" v="1306" actId="20577"/>
        <pc:sldMkLst>
          <pc:docMk/>
          <pc:sldMk cId="3656268541" sldId="385"/>
        </pc:sldMkLst>
        <pc:spChg chg="mod">
          <ac:chgData name="Lisa Kitinoja" userId="45351d59a283198f" providerId="LiveId" clId="{B18C6676-126C-4669-B97A-400BAE3BD860}" dt="2023-03-15T15:02:41.195" v="1306" actId="20577"/>
          <ac:spMkLst>
            <pc:docMk/>
            <pc:sldMk cId="3656268541" sldId="385"/>
            <ac:spMk id="3" creationId="{00000000-0000-0000-0000-000000000000}"/>
          </ac:spMkLst>
        </pc:spChg>
        <pc:spChg chg="mod">
          <ac:chgData name="Lisa Kitinoja" userId="45351d59a283198f" providerId="LiveId" clId="{B18C6676-126C-4669-B97A-400BAE3BD860}" dt="2022-02-07T17:53:44.932" v="646" actId="20577"/>
          <ac:spMkLst>
            <pc:docMk/>
            <pc:sldMk cId="3656268541" sldId="385"/>
            <ac:spMk id="6" creationId="{00000000-0000-0000-0000-000000000000}"/>
          </ac:spMkLst>
        </pc:spChg>
        <pc:picChg chg="del">
          <ac:chgData name="Lisa Kitinoja" userId="45351d59a283198f" providerId="LiveId" clId="{B18C6676-126C-4669-B97A-400BAE3BD860}" dt="2022-02-06T20:59:28.134" v="135" actId="478"/>
          <ac:picMkLst>
            <pc:docMk/>
            <pc:sldMk cId="3656268541" sldId="385"/>
            <ac:picMk id="4" creationId="{00000000-0000-0000-0000-000000000000}"/>
          </ac:picMkLst>
        </pc:picChg>
        <pc:picChg chg="del">
          <ac:chgData name="Lisa Kitinoja" userId="45351d59a283198f" providerId="LiveId" clId="{B18C6676-126C-4669-B97A-400BAE3BD860}" dt="2022-02-06T20:59:29.267" v="136" actId="478"/>
          <ac:picMkLst>
            <pc:docMk/>
            <pc:sldMk cId="3656268541" sldId="385"/>
            <ac:picMk id="5" creationId="{00000000-0000-0000-0000-000000000000}"/>
          </ac:picMkLst>
        </pc:picChg>
        <pc:picChg chg="add mod">
          <ac:chgData name="Lisa Kitinoja" userId="45351d59a283198f" providerId="LiveId" clId="{B18C6676-126C-4669-B97A-400BAE3BD860}" dt="2022-02-07T17:53:41.685" v="641"/>
          <ac:picMkLst>
            <pc:docMk/>
            <pc:sldMk cId="3656268541" sldId="385"/>
            <ac:picMk id="10" creationId="{E26F6BCA-9071-4F3B-A100-FE8037071914}"/>
          </ac:picMkLst>
        </pc:picChg>
      </pc:sldChg>
      <pc:sldChg chg="addSp delSp modSp mod">
        <pc:chgData name="Lisa Kitinoja" userId="45351d59a283198f" providerId="LiveId" clId="{B18C6676-126C-4669-B97A-400BAE3BD860}" dt="2022-02-07T17:53:55.367" v="653" actId="1076"/>
        <pc:sldMkLst>
          <pc:docMk/>
          <pc:sldMk cId="3765974078" sldId="386"/>
        </pc:sldMkLst>
        <pc:spChg chg="mod">
          <ac:chgData name="Lisa Kitinoja" userId="45351d59a283198f" providerId="LiveId" clId="{B18C6676-126C-4669-B97A-400BAE3BD860}" dt="2022-02-07T17:53:55.367" v="653" actId="1076"/>
          <ac:spMkLst>
            <pc:docMk/>
            <pc:sldMk cId="3765974078" sldId="386"/>
            <ac:spMk id="3" creationId="{00000000-0000-0000-0000-000000000000}"/>
          </ac:spMkLst>
        </pc:spChg>
        <pc:spChg chg="mod">
          <ac:chgData name="Lisa Kitinoja" userId="45351d59a283198f" providerId="LiveId" clId="{B18C6676-126C-4669-B97A-400BAE3BD860}" dt="2022-02-07T17:53:49.115" v="651" actId="20577"/>
          <ac:spMkLst>
            <pc:docMk/>
            <pc:sldMk cId="3765974078" sldId="386"/>
            <ac:spMk id="6" creationId="{00000000-0000-0000-0000-000000000000}"/>
          </ac:spMkLst>
        </pc:spChg>
        <pc:picChg chg="del">
          <ac:chgData name="Lisa Kitinoja" userId="45351d59a283198f" providerId="LiveId" clId="{B18C6676-126C-4669-B97A-400BAE3BD860}" dt="2022-02-06T20:59:38.576" v="142" actId="478"/>
          <ac:picMkLst>
            <pc:docMk/>
            <pc:sldMk cId="3765974078" sldId="386"/>
            <ac:picMk id="4" creationId="{00000000-0000-0000-0000-000000000000}"/>
          </ac:picMkLst>
        </pc:picChg>
        <pc:picChg chg="del">
          <ac:chgData name="Lisa Kitinoja" userId="45351d59a283198f" providerId="LiveId" clId="{B18C6676-126C-4669-B97A-400BAE3BD860}" dt="2022-02-06T20:59:34.952" v="139" actId="478"/>
          <ac:picMkLst>
            <pc:docMk/>
            <pc:sldMk cId="3765974078" sldId="386"/>
            <ac:picMk id="5" creationId="{00000000-0000-0000-0000-000000000000}"/>
          </ac:picMkLst>
        </pc:picChg>
        <pc:picChg chg="add mod">
          <ac:chgData name="Lisa Kitinoja" userId="45351d59a283198f" providerId="LiveId" clId="{B18C6676-126C-4669-B97A-400BAE3BD860}" dt="2022-02-07T17:53:51.848" v="652"/>
          <ac:picMkLst>
            <pc:docMk/>
            <pc:sldMk cId="3765974078" sldId="386"/>
            <ac:picMk id="8" creationId="{00890B4C-395D-4FEB-9823-AD247F9A50BC}"/>
          </ac:picMkLst>
        </pc:picChg>
      </pc:sldChg>
      <pc:sldChg chg="addSp delSp modSp mod">
        <pc:chgData name="Lisa Kitinoja" userId="45351d59a283198f" providerId="LiveId" clId="{B18C6676-126C-4669-B97A-400BAE3BD860}" dt="2022-02-07T17:54:07.188" v="660" actId="20577"/>
        <pc:sldMkLst>
          <pc:docMk/>
          <pc:sldMk cId="1668908608" sldId="387"/>
        </pc:sldMkLst>
        <pc:spChg chg="mod">
          <ac:chgData name="Lisa Kitinoja" userId="45351d59a283198f" providerId="LiveId" clId="{B18C6676-126C-4669-B97A-400BAE3BD860}" dt="2022-02-07T17:54:01.462" v="655" actId="1076"/>
          <ac:spMkLst>
            <pc:docMk/>
            <pc:sldMk cId="1668908608" sldId="387"/>
            <ac:spMk id="3" creationId="{00000000-0000-0000-0000-000000000000}"/>
          </ac:spMkLst>
        </pc:spChg>
        <pc:spChg chg="mod">
          <ac:chgData name="Lisa Kitinoja" userId="45351d59a283198f" providerId="LiveId" clId="{B18C6676-126C-4669-B97A-400BAE3BD860}" dt="2022-02-07T17:54:07.188" v="660" actId="20577"/>
          <ac:spMkLst>
            <pc:docMk/>
            <pc:sldMk cId="1668908608" sldId="387"/>
            <ac:spMk id="6" creationId="{00000000-0000-0000-0000-000000000000}"/>
          </ac:spMkLst>
        </pc:spChg>
        <pc:picChg chg="del">
          <ac:chgData name="Lisa Kitinoja" userId="45351d59a283198f" providerId="LiveId" clId="{B18C6676-126C-4669-B97A-400BAE3BD860}" dt="2022-02-06T20:59:40.210" v="143" actId="478"/>
          <ac:picMkLst>
            <pc:docMk/>
            <pc:sldMk cId="1668908608" sldId="387"/>
            <ac:picMk id="4" creationId="{00000000-0000-0000-0000-000000000000}"/>
          </ac:picMkLst>
        </pc:picChg>
        <pc:picChg chg="del">
          <ac:chgData name="Lisa Kitinoja" userId="45351d59a283198f" providerId="LiveId" clId="{B18C6676-126C-4669-B97A-400BAE3BD860}" dt="2022-02-06T20:59:41.256" v="144" actId="478"/>
          <ac:picMkLst>
            <pc:docMk/>
            <pc:sldMk cId="1668908608" sldId="387"/>
            <ac:picMk id="5" creationId="{00000000-0000-0000-0000-000000000000}"/>
          </ac:picMkLst>
        </pc:picChg>
        <pc:picChg chg="add mod">
          <ac:chgData name="Lisa Kitinoja" userId="45351d59a283198f" providerId="LiveId" clId="{B18C6676-126C-4669-B97A-400BAE3BD860}" dt="2022-02-07T17:53:57.994" v="654"/>
          <ac:picMkLst>
            <pc:docMk/>
            <pc:sldMk cId="1668908608" sldId="387"/>
            <ac:picMk id="8" creationId="{60E749BE-A8C9-4B26-98C8-398C75633BD2}"/>
          </ac:picMkLst>
        </pc:picChg>
      </pc:sldChg>
      <pc:sldChg chg="addSp delSp modSp mod">
        <pc:chgData name="Lisa Kitinoja" userId="45351d59a283198f" providerId="LiveId" clId="{B18C6676-126C-4669-B97A-400BAE3BD860}" dt="2022-02-07T17:54:12.992" v="666" actId="20577"/>
        <pc:sldMkLst>
          <pc:docMk/>
          <pc:sldMk cId="2442992815" sldId="388"/>
        </pc:sldMkLst>
        <pc:spChg chg="mod">
          <ac:chgData name="Lisa Kitinoja" userId="45351d59a283198f" providerId="LiveId" clId="{B18C6676-126C-4669-B97A-400BAE3BD860}" dt="2022-02-07T17:54:12.992" v="666" actId="20577"/>
          <ac:spMkLst>
            <pc:docMk/>
            <pc:sldMk cId="2442992815" sldId="388"/>
            <ac:spMk id="6" creationId="{00000000-0000-0000-0000-000000000000}"/>
          </ac:spMkLst>
        </pc:spChg>
        <pc:picChg chg="del">
          <ac:chgData name="Lisa Kitinoja" userId="45351d59a283198f" providerId="LiveId" clId="{B18C6676-126C-4669-B97A-400BAE3BD860}" dt="2022-02-06T20:59:47.276" v="148" actId="478"/>
          <ac:picMkLst>
            <pc:docMk/>
            <pc:sldMk cId="2442992815" sldId="388"/>
            <ac:picMk id="4" creationId="{00000000-0000-0000-0000-000000000000}"/>
          </ac:picMkLst>
        </pc:picChg>
        <pc:picChg chg="del">
          <ac:chgData name="Lisa Kitinoja" userId="45351d59a283198f" providerId="LiveId" clId="{B18C6676-126C-4669-B97A-400BAE3BD860}" dt="2022-02-06T20:59:46.103" v="147" actId="478"/>
          <ac:picMkLst>
            <pc:docMk/>
            <pc:sldMk cId="2442992815" sldId="388"/>
            <ac:picMk id="5" creationId="{00000000-0000-0000-0000-000000000000}"/>
          </ac:picMkLst>
        </pc:picChg>
        <pc:picChg chg="add mod">
          <ac:chgData name="Lisa Kitinoja" userId="45351d59a283198f" providerId="LiveId" clId="{B18C6676-126C-4669-B97A-400BAE3BD860}" dt="2022-02-07T17:54:09.673" v="661"/>
          <ac:picMkLst>
            <pc:docMk/>
            <pc:sldMk cId="2442992815" sldId="388"/>
            <ac:picMk id="8" creationId="{C8BE3DCC-BA10-4EA5-A83F-9EAB4328044C}"/>
          </ac:picMkLst>
        </pc:picChg>
      </pc:sldChg>
      <pc:sldChg chg="addSp delSp modSp mod">
        <pc:chgData name="Lisa Kitinoja" userId="45351d59a283198f" providerId="LiveId" clId="{B18C6676-126C-4669-B97A-400BAE3BD860}" dt="2022-02-07T17:54:47.470" v="682" actId="1076"/>
        <pc:sldMkLst>
          <pc:docMk/>
          <pc:sldMk cId="437467686" sldId="389"/>
        </pc:sldMkLst>
        <pc:spChg chg="mod">
          <ac:chgData name="Lisa Kitinoja" userId="45351d59a283198f" providerId="LiveId" clId="{B18C6676-126C-4669-B97A-400BAE3BD860}" dt="2022-02-07T17:54:43.561" v="681" actId="27636"/>
          <ac:spMkLst>
            <pc:docMk/>
            <pc:sldMk cId="437467686" sldId="389"/>
            <ac:spMk id="3" creationId="{00000000-0000-0000-0000-000000000000}"/>
          </ac:spMkLst>
        </pc:spChg>
        <pc:spChg chg="mod">
          <ac:chgData name="Lisa Kitinoja" userId="45351d59a283198f" providerId="LiveId" clId="{B18C6676-126C-4669-B97A-400BAE3BD860}" dt="2022-02-07T17:54:17.353" v="671" actId="20577"/>
          <ac:spMkLst>
            <pc:docMk/>
            <pc:sldMk cId="437467686" sldId="389"/>
            <ac:spMk id="6" creationId="{00000000-0000-0000-0000-000000000000}"/>
          </ac:spMkLst>
        </pc:spChg>
        <pc:picChg chg="del">
          <ac:chgData name="Lisa Kitinoja" userId="45351d59a283198f" providerId="LiveId" clId="{B18C6676-126C-4669-B97A-400BAE3BD860}" dt="2022-02-06T20:59:56.657" v="154" actId="478"/>
          <ac:picMkLst>
            <pc:docMk/>
            <pc:sldMk cId="437467686" sldId="389"/>
            <ac:picMk id="4" creationId="{00000000-0000-0000-0000-000000000000}"/>
          </ac:picMkLst>
        </pc:picChg>
        <pc:picChg chg="del">
          <ac:chgData name="Lisa Kitinoja" userId="45351d59a283198f" providerId="LiveId" clId="{B18C6676-126C-4669-B97A-400BAE3BD860}" dt="2022-02-06T20:59:52.516" v="151" actId="478"/>
          <ac:picMkLst>
            <pc:docMk/>
            <pc:sldMk cId="437467686" sldId="389"/>
            <ac:picMk id="5" creationId="{00000000-0000-0000-0000-000000000000}"/>
          </ac:picMkLst>
        </pc:picChg>
        <pc:picChg chg="mod">
          <ac:chgData name="Lisa Kitinoja" userId="45351d59a283198f" providerId="LiveId" clId="{B18C6676-126C-4669-B97A-400BAE3BD860}" dt="2022-02-07T17:54:47.470" v="682" actId="1076"/>
          <ac:picMkLst>
            <pc:docMk/>
            <pc:sldMk cId="437467686" sldId="389"/>
            <ac:picMk id="8" creationId="{00000000-0000-0000-0000-000000000000}"/>
          </ac:picMkLst>
        </pc:picChg>
        <pc:picChg chg="add mod">
          <ac:chgData name="Lisa Kitinoja" userId="45351d59a283198f" providerId="LiveId" clId="{B18C6676-126C-4669-B97A-400BAE3BD860}" dt="2022-02-07T17:54:21.252" v="672"/>
          <ac:picMkLst>
            <pc:docMk/>
            <pc:sldMk cId="437467686" sldId="389"/>
            <ac:picMk id="9" creationId="{2D6A4A54-D41A-42FD-993F-5EDDB7587A80}"/>
          </ac:picMkLst>
        </pc:picChg>
      </pc:sldChg>
      <pc:sldChg chg="addSp delSp modSp mod">
        <pc:chgData name="Lisa Kitinoja" userId="45351d59a283198f" providerId="LiveId" clId="{B18C6676-126C-4669-B97A-400BAE3BD860}" dt="2022-02-07T17:55:10.871" v="688"/>
        <pc:sldMkLst>
          <pc:docMk/>
          <pc:sldMk cId="3646349269" sldId="390"/>
        </pc:sldMkLst>
        <pc:spChg chg="mod">
          <ac:chgData name="Lisa Kitinoja" userId="45351d59a283198f" providerId="LiveId" clId="{B18C6676-126C-4669-B97A-400BAE3BD860}" dt="2022-02-07T17:55:08.797" v="687" actId="20577"/>
          <ac:spMkLst>
            <pc:docMk/>
            <pc:sldMk cId="3646349269" sldId="390"/>
            <ac:spMk id="6" creationId="{00000000-0000-0000-0000-000000000000}"/>
          </ac:spMkLst>
        </pc:spChg>
        <pc:picChg chg="del">
          <ac:chgData name="Lisa Kitinoja" userId="45351d59a283198f" providerId="LiveId" clId="{B18C6676-126C-4669-B97A-400BAE3BD860}" dt="2022-02-06T21:00:03.631" v="155" actId="478"/>
          <ac:picMkLst>
            <pc:docMk/>
            <pc:sldMk cId="3646349269" sldId="390"/>
            <ac:picMk id="4" creationId="{00000000-0000-0000-0000-000000000000}"/>
          </ac:picMkLst>
        </pc:picChg>
        <pc:picChg chg="del">
          <ac:chgData name="Lisa Kitinoja" userId="45351d59a283198f" providerId="LiveId" clId="{B18C6676-126C-4669-B97A-400BAE3BD860}" dt="2022-02-06T21:00:04.796" v="156" actId="478"/>
          <ac:picMkLst>
            <pc:docMk/>
            <pc:sldMk cId="3646349269" sldId="390"/>
            <ac:picMk id="5" creationId="{00000000-0000-0000-0000-000000000000}"/>
          </ac:picMkLst>
        </pc:picChg>
        <pc:picChg chg="add mod">
          <ac:chgData name="Lisa Kitinoja" userId="45351d59a283198f" providerId="LiveId" clId="{B18C6676-126C-4669-B97A-400BAE3BD860}" dt="2022-02-07T17:55:10.871" v="688"/>
          <ac:picMkLst>
            <pc:docMk/>
            <pc:sldMk cId="3646349269" sldId="390"/>
            <ac:picMk id="9" creationId="{4EE8BE0C-AF17-412C-9D5E-E34499B5ACEA}"/>
          </ac:picMkLst>
        </pc:picChg>
      </pc:sldChg>
      <pc:sldChg chg="addSp delSp modSp mod">
        <pc:chgData name="Lisa Kitinoja" userId="45351d59a283198f" providerId="LiveId" clId="{B18C6676-126C-4669-B97A-400BAE3BD860}" dt="2022-02-07T17:55:17.038" v="694" actId="20577"/>
        <pc:sldMkLst>
          <pc:docMk/>
          <pc:sldMk cId="849844082" sldId="391"/>
        </pc:sldMkLst>
        <pc:spChg chg="mod">
          <ac:chgData name="Lisa Kitinoja" userId="45351d59a283198f" providerId="LiveId" clId="{B18C6676-126C-4669-B97A-400BAE3BD860}" dt="2022-02-07T17:55:17.038" v="694" actId="20577"/>
          <ac:spMkLst>
            <pc:docMk/>
            <pc:sldMk cId="849844082" sldId="391"/>
            <ac:spMk id="6" creationId="{00000000-0000-0000-0000-000000000000}"/>
          </ac:spMkLst>
        </pc:spChg>
        <pc:picChg chg="del">
          <ac:chgData name="Lisa Kitinoja" userId="45351d59a283198f" providerId="LiveId" clId="{B18C6676-126C-4669-B97A-400BAE3BD860}" dt="2022-02-06T21:00:13.686" v="162" actId="478"/>
          <ac:picMkLst>
            <pc:docMk/>
            <pc:sldMk cId="849844082" sldId="391"/>
            <ac:picMk id="4" creationId="{00000000-0000-0000-0000-000000000000}"/>
          </ac:picMkLst>
        </pc:picChg>
        <pc:picChg chg="del">
          <ac:chgData name="Lisa Kitinoja" userId="45351d59a283198f" providerId="LiveId" clId="{B18C6676-126C-4669-B97A-400BAE3BD860}" dt="2022-02-06T21:00:09.441" v="159" actId="478"/>
          <ac:picMkLst>
            <pc:docMk/>
            <pc:sldMk cId="849844082" sldId="391"/>
            <ac:picMk id="5" creationId="{00000000-0000-0000-0000-000000000000}"/>
          </ac:picMkLst>
        </pc:picChg>
        <pc:picChg chg="add mod">
          <ac:chgData name="Lisa Kitinoja" userId="45351d59a283198f" providerId="LiveId" clId="{B18C6676-126C-4669-B97A-400BAE3BD860}" dt="2022-02-07T17:55:14.124" v="689"/>
          <ac:picMkLst>
            <pc:docMk/>
            <pc:sldMk cId="849844082" sldId="391"/>
            <ac:picMk id="10" creationId="{33CF5521-F6A4-4148-B740-30A15159D6E6}"/>
          </ac:picMkLst>
        </pc:picChg>
      </pc:sldChg>
      <pc:sldChg chg="addSp delSp modSp mod">
        <pc:chgData name="Lisa Kitinoja" userId="45351d59a283198f" providerId="LiveId" clId="{B18C6676-126C-4669-B97A-400BAE3BD860}" dt="2022-02-07T17:55:27.296" v="702" actId="1076"/>
        <pc:sldMkLst>
          <pc:docMk/>
          <pc:sldMk cId="367227623" sldId="392"/>
        </pc:sldMkLst>
        <pc:spChg chg="mod">
          <ac:chgData name="Lisa Kitinoja" userId="45351d59a283198f" providerId="LiveId" clId="{B18C6676-126C-4669-B97A-400BAE3BD860}" dt="2022-02-07T17:55:20.885" v="699" actId="20577"/>
          <ac:spMkLst>
            <pc:docMk/>
            <pc:sldMk cId="367227623" sldId="392"/>
            <ac:spMk id="6" creationId="{00000000-0000-0000-0000-000000000000}"/>
          </ac:spMkLst>
        </pc:spChg>
        <pc:picChg chg="del">
          <ac:chgData name="Lisa Kitinoja" userId="45351d59a283198f" providerId="LiveId" clId="{B18C6676-126C-4669-B97A-400BAE3BD860}" dt="2022-02-06T21:00:15.605" v="163" actId="478"/>
          <ac:picMkLst>
            <pc:docMk/>
            <pc:sldMk cId="367227623" sldId="392"/>
            <ac:picMk id="4" creationId="{00000000-0000-0000-0000-000000000000}"/>
          </ac:picMkLst>
        </pc:picChg>
        <pc:picChg chg="del">
          <ac:chgData name="Lisa Kitinoja" userId="45351d59a283198f" providerId="LiveId" clId="{B18C6676-126C-4669-B97A-400BAE3BD860}" dt="2022-02-06T21:00:17.709" v="164" actId="478"/>
          <ac:picMkLst>
            <pc:docMk/>
            <pc:sldMk cId="367227623" sldId="392"/>
            <ac:picMk id="5" creationId="{00000000-0000-0000-0000-000000000000}"/>
          </ac:picMkLst>
        </pc:picChg>
        <pc:picChg chg="mod">
          <ac:chgData name="Lisa Kitinoja" userId="45351d59a283198f" providerId="LiveId" clId="{B18C6676-126C-4669-B97A-400BAE3BD860}" dt="2022-02-07T17:55:27.296" v="702" actId="1076"/>
          <ac:picMkLst>
            <pc:docMk/>
            <pc:sldMk cId="367227623" sldId="392"/>
            <ac:picMk id="8" creationId="{00000000-0000-0000-0000-000000000000}"/>
          </ac:picMkLst>
        </pc:picChg>
        <pc:picChg chg="add mod">
          <ac:chgData name="Lisa Kitinoja" userId="45351d59a283198f" providerId="LiveId" clId="{B18C6676-126C-4669-B97A-400BAE3BD860}" dt="2022-02-07T17:55:23.341" v="700"/>
          <ac:picMkLst>
            <pc:docMk/>
            <pc:sldMk cId="367227623" sldId="392"/>
            <ac:picMk id="10" creationId="{4CDCE505-DC02-405B-A22F-26691E914DAF}"/>
          </ac:picMkLst>
        </pc:picChg>
      </pc:sldChg>
      <pc:sldChg chg="addSp delSp modSp mod">
        <pc:chgData name="Lisa Kitinoja" userId="45351d59a283198f" providerId="LiveId" clId="{B18C6676-126C-4669-B97A-400BAE3BD860}" dt="2022-02-07T17:55:35.564" v="708" actId="20577"/>
        <pc:sldMkLst>
          <pc:docMk/>
          <pc:sldMk cId="939184252" sldId="393"/>
        </pc:sldMkLst>
        <pc:spChg chg="mod">
          <ac:chgData name="Lisa Kitinoja" userId="45351d59a283198f" providerId="LiveId" clId="{B18C6676-126C-4669-B97A-400BAE3BD860}" dt="2022-02-07T17:55:35.564" v="708" actId="20577"/>
          <ac:spMkLst>
            <pc:docMk/>
            <pc:sldMk cId="939184252" sldId="393"/>
            <ac:spMk id="6" creationId="{00000000-0000-0000-0000-000000000000}"/>
          </ac:spMkLst>
        </pc:spChg>
        <pc:picChg chg="del">
          <ac:chgData name="Lisa Kitinoja" userId="45351d59a283198f" providerId="LiveId" clId="{B18C6676-126C-4669-B97A-400BAE3BD860}" dt="2022-02-06T21:00:47.045" v="167" actId="478"/>
          <ac:picMkLst>
            <pc:docMk/>
            <pc:sldMk cId="939184252" sldId="393"/>
            <ac:picMk id="4" creationId="{00000000-0000-0000-0000-000000000000}"/>
          </ac:picMkLst>
        </pc:picChg>
        <pc:picChg chg="del">
          <ac:chgData name="Lisa Kitinoja" userId="45351d59a283198f" providerId="LiveId" clId="{B18C6676-126C-4669-B97A-400BAE3BD860}" dt="2022-02-06T21:00:48.156" v="168" actId="478"/>
          <ac:picMkLst>
            <pc:docMk/>
            <pc:sldMk cId="939184252" sldId="393"/>
            <ac:picMk id="5" creationId="{00000000-0000-0000-0000-000000000000}"/>
          </ac:picMkLst>
        </pc:picChg>
        <pc:picChg chg="add mod">
          <ac:chgData name="Lisa Kitinoja" userId="45351d59a283198f" providerId="LiveId" clId="{B18C6676-126C-4669-B97A-400BAE3BD860}" dt="2022-02-07T17:55:30.810" v="703"/>
          <ac:picMkLst>
            <pc:docMk/>
            <pc:sldMk cId="939184252" sldId="393"/>
            <ac:picMk id="10" creationId="{91240390-1FBD-4F74-80AA-CF660762C528}"/>
          </ac:picMkLst>
        </pc:picChg>
      </pc:sldChg>
      <pc:sldChg chg="addSp delSp modSp mod">
        <pc:chgData name="Lisa Kitinoja" userId="45351d59a283198f" providerId="LiveId" clId="{B18C6676-126C-4669-B97A-400BAE3BD860}" dt="2022-02-07T17:55:41.158" v="714"/>
        <pc:sldMkLst>
          <pc:docMk/>
          <pc:sldMk cId="998051312" sldId="394"/>
        </pc:sldMkLst>
        <pc:spChg chg="mod">
          <ac:chgData name="Lisa Kitinoja" userId="45351d59a283198f" providerId="LiveId" clId="{B18C6676-126C-4669-B97A-400BAE3BD860}" dt="2022-02-07T17:55:39.159" v="713" actId="20577"/>
          <ac:spMkLst>
            <pc:docMk/>
            <pc:sldMk cId="998051312" sldId="394"/>
            <ac:spMk id="6" creationId="{00000000-0000-0000-0000-000000000000}"/>
          </ac:spMkLst>
        </pc:spChg>
        <pc:picChg chg="del">
          <ac:chgData name="Lisa Kitinoja" userId="45351d59a283198f" providerId="LiveId" clId="{B18C6676-126C-4669-B97A-400BAE3BD860}" dt="2022-02-06T21:00:59.807" v="174" actId="478"/>
          <ac:picMkLst>
            <pc:docMk/>
            <pc:sldMk cId="998051312" sldId="394"/>
            <ac:picMk id="4" creationId="{00000000-0000-0000-0000-000000000000}"/>
          </ac:picMkLst>
        </pc:picChg>
        <pc:picChg chg="del">
          <ac:chgData name="Lisa Kitinoja" userId="45351d59a283198f" providerId="LiveId" clId="{B18C6676-126C-4669-B97A-400BAE3BD860}" dt="2022-02-06T21:00:55.897" v="171" actId="478"/>
          <ac:picMkLst>
            <pc:docMk/>
            <pc:sldMk cId="998051312" sldId="394"/>
            <ac:picMk id="5" creationId="{00000000-0000-0000-0000-000000000000}"/>
          </ac:picMkLst>
        </pc:picChg>
        <pc:picChg chg="add mod">
          <ac:chgData name="Lisa Kitinoja" userId="45351d59a283198f" providerId="LiveId" clId="{B18C6676-126C-4669-B97A-400BAE3BD860}" dt="2022-02-07T17:55:41.158" v="714"/>
          <ac:picMkLst>
            <pc:docMk/>
            <pc:sldMk cId="998051312" sldId="394"/>
            <ac:picMk id="9" creationId="{9E3D711C-8875-4A26-8360-ADDC082CA826}"/>
          </ac:picMkLst>
        </pc:picChg>
      </pc:sldChg>
      <pc:sldChg chg="addSp delSp modSp mod">
        <pc:chgData name="Lisa Kitinoja" userId="45351d59a283198f" providerId="LiveId" clId="{B18C6676-126C-4669-B97A-400BAE3BD860}" dt="2022-02-07T17:55:49.887" v="720" actId="20577"/>
        <pc:sldMkLst>
          <pc:docMk/>
          <pc:sldMk cId="2700337459" sldId="395"/>
        </pc:sldMkLst>
        <pc:spChg chg="mod">
          <ac:chgData name="Lisa Kitinoja" userId="45351d59a283198f" providerId="LiveId" clId="{B18C6676-126C-4669-B97A-400BAE3BD860}" dt="2022-02-07T17:55:49.887" v="720" actId="20577"/>
          <ac:spMkLst>
            <pc:docMk/>
            <pc:sldMk cId="2700337459" sldId="395"/>
            <ac:spMk id="6" creationId="{00000000-0000-0000-0000-000000000000}"/>
          </ac:spMkLst>
        </pc:spChg>
        <pc:picChg chg="del">
          <ac:chgData name="Lisa Kitinoja" userId="45351d59a283198f" providerId="LiveId" clId="{B18C6676-126C-4669-B97A-400BAE3BD860}" dt="2022-02-06T21:01:01.484" v="175" actId="478"/>
          <ac:picMkLst>
            <pc:docMk/>
            <pc:sldMk cId="2700337459" sldId="395"/>
            <ac:picMk id="4" creationId="{00000000-0000-0000-0000-000000000000}"/>
          </ac:picMkLst>
        </pc:picChg>
        <pc:picChg chg="del">
          <ac:chgData name="Lisa Kitinoja" userId="45351d59a283198f" providerId="LiveId" clId="{B18C6676-126C-4669-B97A-400BAE3BD860}" dt="2022-02-06T21:01:02.822" v="176" actId="478"/>
          <ac:picMkLst>
            <pc:docMk/>
            <pc:sldMk cId="2700337459" sldId="395"/>
            <ac:picMk id="5" creationId="{00000000-0000-0000-0000-000000000000}"/>
          </ac:picMkLst>
        </pc:picChg>
        <pc:picChg chg="add mod">
          <ac:chgData name="Lisa Kitinoja" userId="45351d59a283198f" providerId="LiveId" clId="{B18C6676-126C-4669-B97A-400BAE3BD860}" dt="2022-02-07T17:55:45.500" v="715"/>
          <ac:picMkLst>
            <pc:docMk/>
            <pc:sldMk cId="2700337459" sldId="395"/>
            <ac:picMk id="10" creationId="{055766A5-2BB8-459F-B8FA-ED743ABC33D0}"/>
          </ac:picMkLst>
        </pc:picChg>
      </pc:sldChg>
      <pc:sldChg chg="addSp delSp modSp mod">
        <pc:chgData name="Lisa Kitinoja" userId="45351d59a283198f" providerId="LiveId" clId="{B18C6676-126C-4669-B97A-400BAE3BD860}" dt="2022-02-07T17:55:57.396" v="726"/>
        <pc:sldMkLst>
          <pc:docMk/>
          <pc:sldMk cId="1144538354" sldId="396"/>
        </pc:sldMkLst>
        <pc:spChg chg="mod">
          <ac:chgData name="Lisa Kitinoja" userId="45351d59a283198f" providerId="LiveId" clId="{B18C6676-126C-4669-B97A-400BAE3BD860}" dt="2022-02-07T17:55:54.889" v="725" actId="20577"/>
          <ac:spMkLst>
            <pc:docMk/>
            <pc:sldMk cId="1144538354" sldId="396"/>
            <ac:spMk id="6" creationId="{00000000-0000-0000-0000-000000000000}"/>
          </ac:spMkLst>
        </pc:spChg>
        <pc:picChg chg="del">
          <ac:chgData name="Lisa Kitinoja" userId="45351d59a283198f" providerId="LiveId" clId="{B18C6676-126C-4669-B97A-400BAE3BD860}" dt="2022-02-06T21:01:11.756" v="182" actId="478"/>
          <ac:picMkLst>
            <pc:docMk/>
            <pc:sldMk cId="1144538354" sldId="396"/>
            <ac:picMk id="4" creationId="{00000000-0000-0000-0000-000000000000}"/>
          </ac:picMkLst>
        </pc:picChg>
        <pc:picChg chg="del">
          <ac:chgData name="Lisa Kitinoja" userId="45351d59a283198f" providerId="LiveId" clId="{B18C6676-126C-4669-B97A-400BAE3BD860}" dt="2022-02-06T21:01:08.079" v="179" actId="478"/>
          <ac:picMkLst>
            <pc:docMk/>
            <pc:sldMk cId="1144538354" sldId="396"/>
            <ac:picMk id="5" creationId="{00000000-0000-0000-0000-000000000000}"/>
          </ac:picMkLst>
        </pc:picChg>
        <pc:picChg chg="add mod">
          <ac:chgData name="Lisa Kitinoja" userId="45351d59a283198f" providerId="LiveId" clId="{B18C6676-126C-4669-B97A-400BAE3BD860}" dt="2022-02-07T17:55:57.396" v="726"/>
          <ac:picMkLst>
            <pc:docMk/>
            <pc:sldMk cId="1144538354" sldId="396"/>
            <ac:picMk id="10" creationId="{2C03E838-A816-4FA0-87B1-ABC1AFDFB8D1}"/>
          </ac:picMkLst>
        </pc:picChg>
      </pc:sldChg>
      <pc:sldChg chg="addSp delSp modSp mod">
        <pc:chgData name="Lisa Kitinoja" userId="45351d59a283198f" providerId="LiveId" clId="{B18C6676-126C-4669-B97A-400BAE3BD860}" dt="2022-02-07T17:56:03.637" v="732" actId="20577"/>
        <pc:sldMkLst>
          <pc:docMk/>
          <pc:sldMk cId="3535567328" sldId="397"/>
        </pc:sldMkLst>
        <pc:spChg chg="mod">
          <ac:chgData name="Lisa Kitinoja" userId="45351d59a283198f" providerId="LiveId" clId="{B18C6676-126C-4669-B97A-400BAE3BD860}" dt="2022-02-07T17:56:03.637" v="732" actId="20577"/>
          <ac:spMkLst>
            <pc:docMk/>
            <pc:sldMk cId="3535567328" sldId="397"/>
            <ac:spMk id="6" creationId="{00000000-0000-0000-0000-000000000000}"/>
          </ac:spMkLst>
        </pc:spChg>
        <pc:picChg chg="del">
          <ac:chgData name="Lisa Kitinoja" userId="45351d59a283198f" providerId="LiveId" clId="{B18C6676-126C-4669-B97A-400BAE3BD860}" dt="2022-02-06T21:01:13.092" v="183" actId="478"/>
          <ac:picMkLst>
            <pc:docMk/>
            <pc:sldMk cId="3535567328" sldId="397"/>
            <ac:picMk id="4" creationId="{00000000-0000-0000-0000-000000000000}"/>
          </ac:picMkLst>
        </pc:picChg>
        <pc:picChg chg="del">
          <ac:chgData name="Lisa Kitinoja" userId="45351d59a283198f" providerId="LiveId" clId="{B18C6676-126C-4669-B97A-400BAE3BD860}" dt="2022-02-06T21:01:14.473" v="184" actId="478"/>
          <ac:picMkLst>
            <pc:docMk/>
            <pc:sldMk cId="3535567328" sldId="397"/>
            <ac:picMk id="5" creationId="{00000000-0000-0000-0000-000000000000}"/>
          </ac:picMkLst>
        </pc:picChg>
        <pc:picChg chg="add mod">
          <ac:chgData name="Lisa Kitinoja" userId="45351d59a283198f" providerId="LiveId" clId="{B18C6676-126C-4669-B97A-400BAE3BD860}" dt="2022-02-07T17:55:59.796" v="727"/>
          <ac:picMkLst>
            <pc:docMk/>
            <pc:sldMk cId="3535567328" sldId="397"/>
            <ac:picMk id="8" creationId="{ED2CE3B9-22E6-4255-A596-E3EF94423ED3}"/>
          </ac:picMkLst>
        </pc:picChg>
      </pc:sldChg>
      <pc:sldChg chg="addSp delSp modSp mod">
        <pc:chgData name="Lisa Kitinoja" userId="45351d59a283198f" providerId="LiveId" clId="{B18C6676-126C-4669-B97A-400BAE3BD860}" dt="2022-02-07T17:56:13.905" v="739" actId="14100"/>
        <pc:sldMkLst>
          <pc:docMk/>
          <pc:sldMk cId="1343033327" sldId="398"/>
        </pc:sldMkLst>
        <pc:spChg chg="mod">
          <ac:chgData name="Lisa Kitinoja" userId="45351d59a283198f" providerId="LiveId" clId="{B18C6676-126C-4669-B97A-400BAE3BD860}" dt="2022-02-07T17:56:07.445" v="737" actId="20577"/>
          <ac:spMkLst>
            <pc:docMk/>
            <pc:sldMk cId="1343033327" sldId="398"/>
            <ac:spMk id="6" creationId="{00000000-0000-0000-0000-000000000000}"/>
          </ac:spMkLst>
        </pc:spChg>
        <pc:picChg chg="del">
          <ac:chgData name="Lisa Kitinoja" userId="45351d59a283198f" providerId="LiveId" clId="{B18C6676-126C-4669-B97A-400BAE3BD860}" dt="2022-02-06T21:01:22.773" v="190" actId="478"/>
          <ac:picMkLst>
            <pc:docMk/>
            <pc:sldMk cId="1343033327" sldId="398"/>
            <ac:picMk id="4" creationId="{00000000-0000-0000-0000-000000000000}"/>
          </ac:picMkLst>
        </pc:picChg>
        <pc:picChg chg="del">
          <ac:chgData name="Lisa Kitinoja" userId="45351d59a283198f" providerId="LiveId" clId="{B18C6676-126C-4669-B97A-400BAE3BD860}" dt="2022-02-06T21:01:18.832" v="187" actId="478"/>
          <ac:picMkLst>
            <pc:docMk/>
            <pc:sldMk cId="1343033327" sldId="398"/>
            <ac:picMk id="5" creationId="{00000000-0000-0000-0000-000000000000}"/>
          </ac:picMkLst>
        </pc:picChg>
        <pc:picChg chg="mod">
          <ac:chgData name="Lisa Kitinoja" userId="45351d59a283198f" providerId="LiveId" clId="{B18C6676-126C-4669-B97A-400BAE3BD860}" dt="2022-02-07T17:56:13.905" v="739" actId="14100"/>
          <ac:picMkLst>
            <pc:docMk/>
            <pc:sldMk cId="1343033327" sldId="398"/>
            <ac:picMk id="8" creationId="{00000000-0000-0000-0000-000000000000}"/>
          </ac:picMkLst>
        </pc:picChg>
        <pc:picChg chg="add mod">
          <ac:chgData name="Lisa Kitinoja" userId="45351d59a283198f" providerId="LiveId" clId="{B18C6676-126C-4669-B97A-400BAE3BD860}" dt="2022-02-07T17:56:10.692" v="738"/>
          <ac:picMkLst>
            <pc:docMk/>
            <pc:sldMk cId="1343033327" sldId="398"/>
            <ac:picMk id="9" creationId="{8BFFDFC3-5966-405F-9B2C-9CAC4EA96482}"/>
          </ac:picMkLst>
        </pc:picChg>
      </pc:sldChg>
      <pc:sldChg chg="addSp delSp modSp mod">
        <pc:chgData name="Lisa Kitinoja" userId="45351d59a283198f" providerId="LiveId" clId="{B18C6676-126C-4669-B97A-400BAE3BD860}" dt="2023-03-15T15:03:40.786" v="1364" actId="255"/>
        <pc:sldMkLst>
          <pc:docMk/>
          <pc:sldMk cId="135937822" sldId="399"/>
        </pc:sldMkLst>
        <pc:spChg chg="add mod">
          <ac:chgData name="Lisa Kitinoja" userId="45351d59a283198f" providerId="LiveId" clId="{B18C6676-126C-4669-B97A-400BAE3BD860}" dt="2023-03-15T15:03:40.786" v="1364" actId="255"/>
          <ac:spMkLst>
            <pc:docMk/>
            <pc:sldMk cId="135937822" sldId="399"/>
            <ac:spMk id="4" creationId="{DA164F38-73B5-EF58-FA61-7122555D3D50}"/>
          </ac:spMkLst>
        </pc:spChg>
        <pc:spChg chg="mod">
          <ac:chgData name="Lisa Kitinoja" userId="45351d59a283198f" providerId="LiveId" clId="{B18C6676-126C-4669-B97A-400BAE3BD860}" dt="2022-02-07T17:56:17.961" v="744" actId="20577"/>
          <ac:spMkLst>
            <pc:docMk/>
            <pc:sldMk cId="135937822" sldId="399"/>
            <ac:spMk id="6" creationId="{00000000-0000-0000-0000-000000000000}"/>
          </ac:spMkLst>
        </pc:spChg>
        <pc:picChg chg="del">
          <ac:chgData name="Lisa Kitinoja" userId="45351d59a283198f" providerId="LiveId" clId="{B18C6676-126C-4669-B97A-400BAE3BD860}" dt="2022-02-06T21:01:24.248" v="191" actId="478"/>
          <ac:picMkLst>
            <pc:docMk/>
            <pc:sldMk cId="135937822" sldId="399"/>
            <ac:picMk id="4" creationId="{00000000-0000-0000-0000-000000000000}"/>
          </ac:picMkLst>
        </pc:picChg>
        <pc:picChg chg="del">
          <ac:chgData name="Lisa Kitinoja" userId="45351d59a283198f" providerId="LiveId" clId="{B18C6676-126C-4669-B97A-400BAE3BD860}" dt="2022-02-06T21:01:25.154" v="192" actId="478"/>
          <ac:picMkLst>
            <pc:docMk/>
            <pc:sldMk cId="135937822" sldId="399"/>
            <ac:picMk id="5" creationId="{00000000-0000-0000-0000-000000000000}"/>
          </ac:picMkLst>
        </pc:picChg>
        <pc:picChg chg="add mod">
          <ac:chgData name="Lisa Kitinoja" userId="45351d59a283198f" providerId="LiveId" clId="{B18C6676-126C-4669-B97A-400BAE3BD860}" dt="2022-02-07T17:56:19.975" v="745"/>
          <ac:picMkLst>
            <pc:docMk/>
            <pc:sldMk cId="135937822" sldId="399"/>
            <ac:picMk id="8" creationId="{34E484D1-FD56-4B6E-A628-46EE2CDD01E1}"/>
          </ac:picMkLst>
        </pc:picChg>
      </pc:sldChg>
      <pc:sldChg chg="addSp delSp modSp mod">
        <pc:chgData name="Lisa Kitinoja" userId="45351d59a283198f" providerId="LiveId" clId="{B18C6676-126C-4669-B97A-400BAE3BD860}" dt="2022-02-07T17:56:24.988" v="751" actId="20577"/>
        <pc:sldMkLst>
          <pc:docMk/>
          <pc:sldMk cId="3869570547" sldId="400"/>
        </pc:sldMkLst>
        <pc:spChg chg="mod">
          <ac:chgData name="Lisa Kitinoja" userId="45351d59a283198f" providerId="LiveId" clId="{B18C6676-126C-4669-B97A-400BAE3BD860}" dt="2022-02-07T17:56:24.988" v="751" actId="20577"/>
          <ac:spMkLst>
            <pc:docMk/>
            <pc:sldMk cId="3869570547" sldId="400"/>
            <ac:spMk id="6" creationId="{00000000-0000-0000-0000-000000000000}"/>
          </ac:spMkLst>
        </pc:spChg>
        <pc:picChg chg="del">
          <ac:chgData name="Lisa Kitinoja" userId="45351d59a283198f" providerId="LiveId" clId="{B18C6676-126C-4669-B97A-400BAE3BD860}" dt="2022-02-06T21:01:33.067" v="198" actId="478"/>
          <ac:picMkLst>
            <pc:docMk/>
            <pc:sldMk cId="3869570547" sldId="400"/>
            <ac:picMk id="4" creationId="{00000000-0000-0000-0000-000000000000}"/>
          </ac:picMkLst>
        </pc:picChg>
        <pc:picChg chg="del">
          <ac:chgData name="Lisa Kitinoja" userId="45351d59a283198f" providerId="LiveId" clId="{B18C6676-126C-4669-B97A-400BAE3BD860}" dt="2022-02-06T21:01:29.453" v="195" actId="478"/>
          <ac:picMkLst>
            <pc:docMk/>
            <pc:sldMk cId="3869570547" sldId="400"/>
            <ac:picMk id="5" creationId="{00000000-0000-0000-0000-000000000000}"/>
          </ac:picMkLst>
        </pc:picChg>
        <pc:picChg chg="add mod">
          <ac:chgData name="Lisa Kitinoja" userId="45351d59a283198f" providerId="LiveId" clId="{B18C6676-126C-4669-B97A-400BAE3BD860}" dt="2022-02-07T17:56:22.220" v="746"/>
          <ac:picMkLst>
            <pc:docMk/>
            <pc:sldMk cId="3869570547" sldId="400"/>
            <ac:picMk id="9" creationId="{71C95807-97EB-4B12-9771-BB46F6DD0DAF}"/>
          </ac:picMkLst>
        </pc:picChg>
      </pc:sldChg>
      <pc:sldChg chg="addSp delSp modSp mod">
        <pc:chgData name="Lisa Kitinoja" userId="45351d59a283198f" providerId="LiveId" clId="{B18C6676-126C-4669-B97A-400BAE3BD860}" dt="2022-02-07T17:56:32.061" v="757"/>
        <pc:sldMkLst>
          <pc:docMk/>
          <pc:sldMk cId="2572335436" sldId="401"/>
        </pc:sldMkLst>
        <pc:spChg chg="mod">
          <ac:chgData name="Lisa Kitinoja" userId="45351d59a283198f" providerId="LiveId" clId="{B18C6676-126C-4669-B97A-400BAE3BD860}" dt="2022-02-07T17:56:30.318" v="756" actId="20577"/>
          <ac:spMkLst>
            <pc:docMk/>
            <pc:sldMk cId="2572335436" sldId="401"/>
            <ac:spMk id="6" creationId="{00000000-0000-0000-0000-000000000000}"/>
          </ac:spMkLst>
        </pc:spChg>
        <pc:picChg chg="del">
          <ac:chgData name="Lisa Kitinoja" userId="45351d59a283198f" providerId="LiveId" clId="{B18C6676-126C-4669-B97A-400BAE3BD860}" dt="2022-02-06T21:01:34.846" v="199" actId="478"/>
          <ac:picMkLst>
            <pc:docMk/>
            <pc:sldMk cId="2572335436" sldId="401"/>
            <ac:picMk id="4" creationId="{00000000-0000-0000-0000-000000000000}"/>
          </ac:picMkLst>
        </pc:picChg>
        <pc:picChg chg="del">
          <ac:chgData name="Lisa Kitinoja" userId="45351d59a283198f" providerId="LiveId" clId="{B18C6676-126C-4669-B97A-400BAE3BD860}" dt="2022-02-06T21:01:36.078" v="200" actId="478"/>
          <ac:picMkLst>
            <pc:docMk/>
            <pc:sldMk cId="2572335436" sldId="401"/>
            <ac:picMk id="5" creationId="{00000000-0000-0000-0000-000000000000}"/>
          </ac:picMkLst>
        </pc:picChg>
        <pc:picChg chg="add mod">
          <ac:chgData name="Lisa Kitinoja" userId="45351d59a283198f" providerId="LiveId" clId="{B18C6676-126C-4669-B97A-400BAE3BD860}" dt="2022-02-07T17:56:32.061" v="757"/>
          <ac:picMkLst>
            <pc:docMk/>
            <pc:sldMk cId="2572335436" sldId="401"/>
            <ac:picMk id="9" creationId="{756EDC02-643E-46E7-AEE5-93C8F360E11E}"/>
          </ac:picMkLst>
        </pc:picChg>
      </pc:sldChg>
      <pc:sldChg chg="addSp delSp modSp mod">
        <pc:chgData name="Lisa Kitinoja" userId="45351d59a283198f" providerId="LiveId" clId="{B18C6676-126C-4669-B97A-400BAE3BD860}" dt="2022-02-07T17:56:49.016" v="765" actId="20577"/>
        <pc:sldMkLst>
          <pc:docMk/>
          <pc:sldMk cId="2881026890" sldId="402"/>
        </pc:sldMkLst>
        <pc:spChg chg="mod">
          <ac:chgData name="Lisa Kitinoja" userId="45351d59a283198f" providerId="LiveId" clId="{B18C6676-126C-4669-B97A-400BAE3BD860}" dt="2022-02-07T17:56:44.131" v="760" actId="14100"/>
          <ac:spMkLst>
            <pc:docMk/>
            <pc:sldMk cId="2881026890" sldId="402"/>
            <ac:spMk id="3" creationId="{00000000-0000-0000-0000-000000000000}"/>
          </ac:spMkLst>
        </pc:spChg>
        <pc:spChg chg="mod">
          <ac:chgData name="Lisa Kitinoja" userId="45351d59a283198f" providerId="LiveId" clId="{B18C6676-126C-4669-B97A-400BAE3BD860}" dt="2022-02-07T17:56:49.016" v="765" actId="20577"/>
          <ac:spMkLst>
            <pc:docMk/>
            <pc:sldMk cId="2881026890" sldId="402"/>
            <ac:spMk id="6" creationId="{00000000-0000-0000-0000-000000000000}"/>
          </ac:spMkLst>
        </pc:spChg>
        <pc:picChg chg="del">
          <ac:chgData name="Lisa Kitinoja" userId="45351d59a283198f" providerId="LiveId" clId="{B18C6676-126C-4669-B97A-400BAE3BD860}" dt="2022-02-06T21:01:44.396" v="206" actId="478"/>
          <ac:picMkLst>
            <pc:docMk/>
            <pc:sldMk cId="2881026890" sldId="402"/>
            <ac:picMk id="4" creationId="{00000000-0000-0000-0000-000000000000}"/>
          </ac:picMkLst>
        </pc:picChg>
        <pc:picChg chg="del">
          <ac:chgData name="Lisa Kitinoja" userId="45351d59a283198f" providerId="LiveId" clId="{B18C6676-126C-4669-B97A-400BAE3BD860}" dt="2022-02-06T21:01:40.466" v="203" actId="478"/>
          <ac:picMkLst>
            <pc:docMk/>
            <pc:sldMk cId="2881026890" sldId="402"/>
            <ac:picMk id="5" creationId="{00000000-0000-0000-0000-000000000000}"/>
          </ac:picMkLst>
        </pc:picChg>
        <pc:picChg chg="add mod">
          <ac:chgData name="Lisa Kitinoja" userId="45351d59a283198f" providerId="LiveId" clId="{B18C6676-126C-4669-B97A-400BAE3BD860}" dt="2022-02-07T17:56:36.217" v="758"/>
          <ac:picMkLst>
            <pc:docMk/>
            <pc:sldMk cId="2881026890" sldId="402"/>
            <ac:picMk id="8" creationId="{2D0FC9DB-EF49-4ED8-8902-91AD1E612448}"/>
          </ac:picMkLst>
        </pc:picChg>
      </pc:sldChg>
      <pc:sldChg chg="addSp delSp modSp mod">
        <pc:chgData name="Lisa Kitinoja" userId="45351d59a283198f" providerId="LiveId" clId="{B18C6676-126C-4669-B97A-400BAE3BD860}" dt="2022-02-07T17:57:00.242" v="772" actId="20577"/>
        <pc:sldMkLst>
          <pc:docMk/>
          <pc:sldMk cId="3215573176" sldId="403"/>
        </pc:sldMkLst>
        <pc:spChg chg="mod">
          <ac:chgData name="Lisa Kitinoja" userId="45351d59a283198f" providerId="LiveId" clId="{B18C6676-126C-4669-B97A-400BAE3BD860}" dt="2022-02-07T17:57:00.242" v="772" actId="20577"/>
          <ac:spMkLst>
            <pc:docMk/>
            <pc:sldMk cId="3215573176" sldId="403"/>
            <ac:spMk id="6" creationId="{00000000-0000-0000-0000-000000000000}"/>
          </ac:spMkLst>
        </pc:spChg>
        <pc:picChg chg="del">
          <ac:chgData name="Lisa Kitinoja" userId="45351d59a283198f" providerId="LiveId" clId="{B18C6676-126C-4669-B97A-400BAE3BD860}" dt="2022-02-06T21:01:46.015" v="207" actId="478"/>
          <ac:picMkLst>
            <pc:docMk/>
            <pc:sldMk cId="3215573176" sldId="403"/>
            <ac:picMk id="4" creationId="{00000000-0000-0000-0000-000000000000}"/>
          </ac:picMkLst>
        </pc:picChg>
        <pc:picChg chg="del">
          <ac:chgData name="Lisa Kitinoja" userId="45351d59a283198f" providerId="LiveId" clId="{B18C6676-126C-4669-B97A-400BAE3BD860}" dt="2022-02-06T21:01:47.081" v="208" actId="478"/>
          <ac:picMkLst>
            <pc:docMk/>
            <pc:sldMk cId="3215573176" sldId="403"/>
            <ac:picMk id="5" creationId="{00000000-0000-0000-0000-000000000000}"/>
          </ac:picMkLst>
        </pc:picChg>
        <pc:picChg chg="add mod">
          <ac:chgData name="Lisa Kitinoja" userId="45351d59a283198f" providerId="LiveId" clId="{B18C6676-126C-4669-B97A-400BAE3BD860}" dt="2022-02-07T17:56:56.745" v="767" actId="14100"/>
          <ac:picMkLst>
            <pc:docMk/>
            <pc:sldMk cId="3215573176" sldId="403"/>
            <ac:picMk id="10" creationId="{164A4096-6E40-4537-ABB7-6072CB642166}"/>
          </ac:picMkLst>
        </pc:picChg>
      </pc:sldChg>
      <pc:sldChg chg="addSp delSp modSp mod">
        <pc:chgData name="Lisa Kitinoja" userId="45351d59a283198f" providerId="LiveId" clId="{B18C6676-126C-4669-B97A-400BAE3BD860}" dt="2022-02-07T17:57:19.903" v="780" actId="1076"/>
        <pc:sldMkLst>
          <pc:docMk/>
          <pc:sldMk cId="3977997091" sldId="404"/>
        </pc:sldMkLst>
        <pc:spChg chg="mod">
          <ac:chgData name="Lisa Kitinoja" userId="45351d59a283198f" providerId="LiveId" clId="{B18C6676-126C-4669-B97A-400BAE3BD860}" dt="2022-02-07T17:57:17.208" v="779" actId="1076"/>
          <ac:spMkLst>
            <pc:docMk/>
            <pc:sldMk cId="3977997091" sldId="404"/>
            <ac:spMk id="6" creationId="{00000000-0000-0000-0000-000000000000}"/>
          </ac:spMkLst>
        </pc:spChg>
        <pc:picChg chg="del">
          <ac:chgData name="Lisa Kitinoja" userId="45351d59a283198f" providerId="LiveId" clId="{B18C6676-126C-4669-B97A-400BAE3BD860}" dt="2022-02-06T21:01:57.098" v="215" actId="478"/>
          <ac:picMkLst>
            <pc:docMk/>
            <pc:sldMk cId="3977997091" sldId="404"/>
            <ac:picMk id="4" creationId="{00000000-0000-0000-0000-000000000000}"/>
          </ac:picMkLst>
        </pc:picChg>
        <pc:picChg chg="del">
          <ac:chgData name="Lisa Kitinoja" userId="45351d59a283198f" providerId="LiveId" clId="{B18C6676-126C-4669-B97A-400BAE3BD860}" dt="2022-02-06T21:01:51.398" v="211" actId="478"/>
          <ac:picMkLst>
            <pc:docMk/>
            <pc:sldMk cId="3977997091" sldId="404"/>
            <ac:picMk id="5" creationId="{00000000-0000-0000-0000-000000000000}"/>
          </ac:picMkLst>
        </pc:picChg>
        <pc:picChg chg="mod">
          <ac:chgData name="Lisa Kitinoja" userId="45351d59a283198f" providerId="LiveId" clId="{B18C6676-126C-4669-B97A-400BAE3BD860}" dt="2022-02-07T17:57:19.903" v="780" actId="1076"/>
          <ac:picMkLst>
            <pc:docMk/>
            <pc:sldMk cId="3977997091" sldId="404"/>
            <ac:picMk id="8" creationId="{00000000-0000-0000-0000-000000000000}"/>
          </ac:picMkLst>
        </pc:picChg>
        <pc:picChg chg="add mod">
          <ac:chgData name="Lisa Kitinoja" userId="45351d59a283198f" providerId="LiveId" clId="{B18C6676-126C-4669-B97A-400BAE3BD860}" dt="2022-02-07T17:57:11.317" v="778"/>
          <ac:picMkLst>
            <pc:docMk/>
            <pc:sldMk cId="3977997091" sldId="404"/>
            <ac:picMk id="9" creationId="{C65CAE5A-8132-44B0-A97F-ED179CBBE2A9}"/>
          </ac:picMkLst>
        </pc:picChg>
      </pc:sldChg>
      <pc:sldChg chg="addSp delSp modSp mod">
        <pc:chgData name="Lisa Kitinoja" userId="45351d59a283198f" providerId="LiveId" clId="{B18C6676-126C-4669-B97A-400BAE3BD860}" dt="2022-02-07T17:57:33.855" v="788" actId="1076"/>
        <pc:sldMkLst>
          <pc:docMk/>
          <pc:sldMk cId="3933005799" sldId="405"/>
        </pc:sldMkLst>
        <pc:spChg chg="mod">
          <ac:chgData name="Lisa Kitinoja" userId="45351d59a283198f" providerId="LiveId" clId="{B18C6676-126C-4669-B97A-400BAE3BD860}" dt="2022-02-07T17:57:27.632" v="786" actId="20577"/>
          <ac:spMkLst>
            <pc:docMk/>
            <pc:sldMk cId="3933005799" sldId="405"/>
            <ac:spMk id="6" creationId="{00000000-0000-0000-0000-000000000000}"/>
          </ac:spMkLst>
        </pc:spChg>
        <pc:spChg chg="mod">
          <ac:chgData name="Lisa Kitinoja" userId="45351d59a283198f" providerId="LiveId" clId="{B18C6676-126C-4669-B97A-400BAE3BD860}" dt="2022-02-07T17:57:33.855" v="788" actId="1076"/>
          <ac:spMkLst>
            <pc:docMk/>
            <pc:sldMk cId="3933005799" sldId="405"/>
            <ac:spMk id="9" creationId="{00000000-0000-0000-0000-000000000000}"/>
          </ac:spMkLst>
        </pc:spChg>
        <pc:picChg chg="del">
          <ac:chgData name="Lisa Kitinoja" userId="45351d59a283198f" providerId="LiveId" clId="{B18C6676-126C-4669-B97A-400BAE3BD860}" dt="2022-02-06T21:01:58.515" v="216" actId="478"/>
          <ac:picMkLst>
            <pc:docMk/>
            <pc:sldMk cId="3933005799" sldId="405"/>
            <ac:picMk id="4" creationId="{00000000-0000-0000-0000-000000000000}"/>
          </ac:picMkLst>
        </pc:picChg>
        <pc:picChg chg="del">
          <ac:chgData name="Lisa Kitinoja" userId="45351d59a283198f" providerId="LiveId" clId="{B18C6676-126C-4669-B97A-400BAE3BD860}" dt="2022-02-06T21:01:59.625" v="217" actId="478"/>
          <ac:picMkLst>
            <pc:docMk/>
            <pc:sldMk cId="3933005799" sldId="405"/>
            <ac:picMk id="5" creationId="{00000000-0000-0000-0000-000000000000}"/>
          </ac:picMkLst>
        </pc:picChg>
        <pc:picChg chg="mod">
          <ac:chgData name="Lisa Kitinoja" userId="45351d59a283198f" providerId="LiveId" clId="{B18C6676-126C-4669-B97A-400BAE3BD860}" dt="2022-02-07T17:57:31.328" v="787" actId="1076"/>
          <ac:picMkLst>
            <pc:docMk/>
            <pc:sldMk cId="3933005799" sldId="405"/>
            <ac:picMk id="8" creationId="{00000000-0000-0000-0000-000000000000}"/>
          </ac:picMkLst>
        </pc:picChg>
        <pc:picChg chg="add mod">
          <ac:chgData name="Lisa Kitinoja" userId="45351d59a283198f" providerId="LiveId" clId="{B18C6676-126C-4669-B97A-400BAE3BD860}" dt="2022-02-07T17:57:23.658" v="781"/>
          <ac:picMkLst>
            <pc:docMk/>
            <pc:sldMk cId="3933005799" sldId="405"/>
            <ac:picMk id="10" creationId="{4E220855-974F-4E18-A89E-211CFCDC5DE1}"/>
          </ac:picMkLst>
        </pc:picChg>
      </pc:sldChg>
      <pc:sldChg chg="addSp delSp modSp mod">
        <pc:chgData name="Lisa Kitinoja" userId="45351d59a283198f" providerId="LiveId" clId="{B18C6676-126C-4669-B97A-400BAE3BD860}" dt="2022-02-07T17:57:47.142" v="795" actId="20577"/>
        <pc:sldMkLst>
          <pc:docMk/>
          <pc:sldMk cId="2458619628" sldId="406"/>
        </pc:sldMkLst>
        <pc:spChg chg="mod">
          <ac:chgData name="Lisa Kitinoja" userId="45351d59a283198f" providerId="LiveId" clId="{B18C6676-126C-4669-B97A-400BAE3BD860}" dt="2022-02-07T17:57:41.317" v="790" actId="1076"/>
          <ac:spMkLst>
            <pc:docMk/>
            <pc:sldMk cId="2458619628" sldId="406"/>
            <ac:spMk id="3" creationId="{00000000-0000-0000-0000-000000000000}"/>
          </ac:spMkLst>
        </pc:spChg>
        <pc:spChg chg="mod">
          <ac:chgData name="Lisa Kitinoja" userId="45351d59a283198f" providerId="LiveId" clId="{B18C6676-126C-4669-B97A-400BAE3BD860}" dt="2022-02-07T17:57:47.142" v="795" actId="20577"/>
          <ac:spMkLst>
            <pc:docMk/>
            <pc:sldMk cId="2458619628" sldId="406"/>
            <ac:spMk id="6" creationId="{00000000-0000-0000-0000-000000000000}"/>
          </ac:spMkLst>
        </pc:spChg>
        <pc:picChg chg="del">
          <ac:chgData name="Lisa Kitinoja" userId="45351d59a283198f" providerId="LiveId" clId="{B18C6676-126C-4669-B97A-400BAE3BD860}" dt="2022-02-06T21:02:07.635" v="223" actId="478"/>
          <ac:picMkLst>
            <pc:docMk/>
            <pc:sldMk cId="2458619628" sldId="406"/>
            <ac:picMk id="4" creationId="{00000000-0000-0000-0000-000000000000}"/>
          </ac:picMkLst>
        </pc:picChg>
        <pc:picChg chg="del">
          <ac:chgData name="Lisa Kitinoja" userId="45351d59a283198f" providerId="LiveId" clId="{B18C6676-126C-4669-B97A-400BAE3BD860}" dt="2022-02-06T21:02:03.926" v="220" actId="478"/>
          <ac:picMkLst>
            <pc:docMk/>
            <pc:sldMk cId="2458619628" sldId="406"/>
            <ac:picMk id="5" creationId="{00000000-0000-0000-0000-000000000000}"/>
          </ac:picMkLst>
        </pc:picChg>
        <pc:picChg chg="add mod">
          <ac:chgData name="Lisa Kitinoja" userId="45351d59a283198f" providerId="LiveId" clId="{B18C6676-126C-4669-B97A-400BAE3BD860}" dt="2022-02-07T17:57:38.355" v="789"/>
          <ac:picMkLst>
            <pc:docMk/>
            <pc:sldMk cId="2458619628" sldId="406"/>
            <ac:picMk id="8" creationId="{909D8AB0-B1BB-4202-BC90-7390B3CCBEA2}"/>
          </ac:picMkLst>
        </pc:picChg>
      </pc:sldChg>
      <pc:sldChg chg="addSp delSp modSp mod">
        <pc:chgData name="Lisa Kitinoja" userId="45351d59a283198f" providerId="LiveId" clId="{B18C6676-126C-4669-B97A-400BAE3BD860}" dt="2022-02-07T17:57:53.232" v="801"/>
        <pc:sldMkLst>
          <pc:docMk/>
          <pc:sldMk cId="1099637309" sldId="407"/>
        </pc:sldMkLst>
        <pc:spChg chg="mod">
          <ac:chgData name="Lisa Kitinoja" userId="45351d59a283198f" providerId="LiveId" clId="{B18C6676-126C-4669-B97A-400BAE3BD860}" dt="2022-02-07T17:57:51.160" v="800" actId="20577"/>
          <ac:spMkLst>
            <pc:docMk/>
            <pc:sldMk cId="1099637309" sldId="407"/>
            <ac:spMk id="6" creationId="{00000000-0000-0000-0000-000000000000}"/>
          </ac:spMkLst>
        </pc:spChg>
        <pc:picChg chg="del">
          <ac:chgData name="Lisa Kitinoja" userId="45351d59a283198f" providerId="LiveId" clId="{B18C6676-126C-4669-B97A-400BAE3BD860}" dt="2022-02-06T21:02:10.260" v="224" actId="478"/>
          <ac:picMkLst>
            <pc:docMk/>
            <pc:sldMk cId="1099637309" sldId="407"/>
            <ac:picMk id="4" creationId="{00000000-0000-0000-0000-000000000000}"/>
          </ac:picMkLst>
        </pc:picChg>
        <pc:picChg chg="del">
          <ac:chgData name="Lisa Kitinoja" userId="45351d59a283198f" providerId="LiveId" clId="{B18C6676-126C-4669-B97A-400BAE3BD860}" dt="2022-02-06T21:02:11.357" v="225" actId="478"/>
          <ac:picMkLst>
            <pc:docMk/>
            <pc:sldMk cId="1099637309" sldId="407"/>
            <ac:picMk id="5" creationId="{00000000-0000-0000-0000-000000000000}"/>
          </ac:picMkLst>
        </pc:picChg>
        <pc:picChg chg="add mod">
          <ac:chgData name="Lisa Kitinoja" userId="45351d59a283198f" providerId="LiveId" clId="{B18C6676-126C-4669-B97A-400BAE3BD860}" dt="2022-02-07T17:57:53.232" v="801"/>
          <ac:picMkLst>
            <pc:docMk/>
            <pc:sldMk cId="1099637309" sldId="407"/>
            <ac:picMk id="8" creationId="{638755DB-DA7F-4BAD-918C-4062B8D21C71}"/>
          </ac:picMkLst>
        </pc:picChg>
      </pc:sldChg>
      <pc:sldChg chg="addSp delSp modSp mod">
        <pc:chgData name="Lisa Kitinoja" userId="45351d59a283198f" providerId="LiveId" clId="{B18C6676-126C-4669-B97A-400BAE3BD860}" dt="2022-02-07T17:58:00.276" v="807" actId="20577"/>
        <pc:sldMkLst>
          <pc:docMk/>
          <pc:sldMk cId="2464334817" sldId="408"/>
        </pc:sldMkLst>
        <pc:spChg chg="mod">
          <ac:chgData name="Lisa Kitinoja" userId="45351d59a283198f" providerId="LiveId" clId="{B18C6676-126C-4669-B97A-400BAE3BD860}" dt="2022-02-07T17:58:00.276" v="807" actId="20577"/>
          <ac:spMkLst>
            <pc:docMk/>
            <pc:sldMk cId="2464334817" sldId="408"/>
            <ac:spMk id="6" creationId="{00000000-0000-0000-0000-000000000000}"/>
          </ac:spMkLst>
        </pc:spChg>
        <pc:picChg chg="del">
          <ac:chgData name="Lisa Kitinoja" userId="45351d59a283198f" providerId="LiveId" clId="{B18C6676-126C-4669-B97A-400BAE3BD860}" dt="2022-02-06T21:02:16.363" v="228" actId="478"/>
          <ac:picMkLst>
            <pc:docMk/>
            <pc:sldMk cId="2464334817" sldId="408"/>
            <ac:picMk id="4" creationId="{00000000-0000-0000-0000-000000000000}"/>
          </ac:picMkLst>
        </pc:picChg>
        <pc:picChg chg="del">
          <ac:chgData name="Lisa Kitinoja" userId="45351d59a283198f" providerId="LiveId" clId="{B18C6676-126C-4669-B97A-400BAE3BD860}" dt="2022-02-06T21:02:17.427" v="229" actId="478"/>
          <ac:picMkLst>
            <pc:docMk/>
            <pc:sldMk cId="2464334817" sldId="408"/>
            <ac:picMk id="5" creationId="{00000000-0000-0000-0000-000000000000}"/>
          </ac:picMkLst>
        </pc:picChg>
        <pc:picChg chg="add mod">
          <ac:chgData name="Lisa Kitinoja" userId="45351d59a283198f" providerId="LiveId" clId="{B18C6676-126C-4669-B97A-400BAE3BD860}" dt="2022-02-07T17:57:56.566" v="802"/>
          <ac:picMkLst>
            <pc:docMk/>
            <pc:sldMk cId="2464334817" sldId="408"/>
            <ac:picMk id="8" creationId="{90BC176D-6386-4CAF-BC44-6689484FF32A}"/>
          </ac:picMkLst>
        </pc:picChg>
      </pc:sldChg>
      <pc:sldChg chg="addSp delSp modSp mod">
        <pc:chgData name="Lisa Kitinoja" userId="45351d59a283198f" providerId="LiveId" clId="{B18C6676-126C-4669-B97A-400BAE3BD860}" dt="2022-02-07T17:58:11.984" v="814" actId="1076"/>
        <pc:sldMkLst>
          <pc:docMk/>
          <pc:sldMk cId="1784465397" sldId="409"/>
        </pc:sldMkLst>
        <pc:spChg chg="mod">
          <ac:chgData name="Lisa Kitinoja" userId="45351d59a283198f" providerId="LiveId" clId="{B18C6676-126C-4669-B97A-400BAE3BD860}" dt="2022-02-07T17:58:11.984" v="814" actId="1076"/>
          <ac:spMkLst>
            <pc:docMk/>
            <pc:sldMk cId="1784465397" sldId="409"/>
            <ac:spMk id="3" creationId="{00000000-0000-0000-0000-000000000000}"/>
          </ac:spMkLst>
        </pc:spChg>
        <pc:spChg chg="mod">
          <ac:chgData name="Lisa Kitinoja" userId="45351d59a283198f" providerId="LiveId" clId="{B18C6676-126C-4669-B97A-400BAE3BD860}" dt="2022-02-07T17:58:04.815" v="812" actId="20577"/>
          <ac:spMkLst>
            <pc:docMk/>
            <pc:sldMk cId="1784465397" sldId="409"/>
            <ac:spMk id="6" creationId="{00000000-0000-0000-0000-000000000000}"/>
          </ac:spMkLst>
        </pc:spChg>
        <pc:picChg chg="del">
          <ac:chgData name="Lisa Kitinoja" userId="45351d59a283198f" providerId="LiveId" clId="{B18C6676-126C-4669-B97A-400BAE3BD860}" dt="2022-02-06T21:02:22.150" v="233" actId="478"/>
          <ac:picMkLst>
            <pc:docMk/>
            <pc:sldMk cId="1784465397" sldId="409"/>
            <ac:picMk id="4" creationId="{00000000-0000-0000-0000-000000000000}"/>
          </ac:picMkLst>
        </pc:picChg>
        <pc:picChg chg="del">
          <ac:chgData name="Lisa Kitinoja" userId="45351d59a283198f" providerId="LiveId" clId="{B18C6676-126C-4669-B97A-400BAE3BD860}" dt="2022-02-06T21:02:21.200" v="232" actId="478"/>
          <ac:picMkLst>
            <pc:docMk/>
            <pc:sldMk cId="1784465397" sldId="409"/>
            <ac:picMk id="5" creationId="{00000000-0000-0000-0000-000000000000}"/>
          </ac:picMkLst>
        </pc:picChg>
        <pc:picChg chg="add mod">
          <ac:chgData name="Lisa Kitinoja" userId="45351d59a283198f" providerId="LiveId" clId="{B18C6676-126C-4669-B97A-400BAE3BD860}" dt="2022-02-07T17:58:06.917" v="813"/>
          <ac:picMkLst>
            <pc:docMk/>
            <pc:sldMk cId="1784465397" sldId="409"/>
            <ac:picMk id="8" creationId="{5B774012-E6E6-454F-8F30-DF4FC6DADF8D}"/>
          </ac:picMkLst>
        </pc:picChg>
      </pc:sldChg>
      <pc:sldChg chg="addSp delSp modSp mod">
        <pc:chgData name="Lisa Kitinoja" userId="45351d59a283198f" providerId="LiveId" clId="{B18C6676-126C-4669-B97A-400BAE3BD860}" dt="2022-02-07T17:58:20.675" v="820" actId="20577"/>
        <pc:sldMkLst>
          <pc:docMk/>
          <pc:sldMk cId="1703501324" sldId="410"/>
        </pc:sldMkLst>
        <pc:spChg chg="mod">
          <ac:chgData name="Lisa Kitinoja" userId="45351d59a283198f" providerId="LiveId" clId="{B18C6676-126C-4669-B97A-400BAE3BD860}" dt="2022-02-07T17:58:20.675" v="820" actId="20577"/>
          <ac:spMkLst>
            <pc:docMk/>
            <pc:sldMk cId="1703501324" sldId="410"/>
            <ac:spMk id="6" creationId="{00000000-0000-0000-0000-000000000000}"/>
          </ac:spMkLst>
        </pc:spChg>
        <pc:picChg chg="del">
          <ac:chgData name="Lisa Kitinoja" userId="45351d59a283198f" providerId="LiveId" clId="{B18C6676-126C-4669-B97A-400BAE3BD860}" dt="2022-02-06T21:02:30.613" v="239" actId="478"/>
          <ac:picMkLst>
            <pc:docMk/>
            <pc:sldMk cId="1703501324" sldId="410"/>
            <ac:picMk id="4" creationId="{00000000-0000-0000-0000-000000000000}"/>
          </ac:picMkLst>
        </pc:picChg>
        <pc:picChg chg="del">
          <ac:chgData name="Lisa Kitinoja" userId="45351d59a283198f" providerId="LiveId" clId="{B18C6676-126C-4669-B97A-400BAE3BD860}" dt="2022-02-06T21:02:27.086" v="236" actId="478"/>
          <ac:picMkLst>
            <pc:docMk/>
            <pc:sldMk cId="1703501324" sldId="410"/>
            <ac:picMk id="5" creationId="{00000000-0000-0000-0000-000000000000}"/>
          </ac:picMkLst>
        </pc:picChg>
        <pc:picChg chg="add mod">
          <ac:chgData name="Lisa Kitinoja" userId="45351d59a283198f" providerId="LiveId" clId="{B18C6676-126C-4669-B97A-400BAE3BD860}" dt="2022-02-07T17:58:14.861" v="815"/>
          <ac:picMkLst>
            <pc:docMk/>
            <pc:sldMk cId="1703501324" sldId="410"/>
            <ac:picMk id="10" creationId="{93BD595F-F413-4585-9ADF-98CD60EA0B94}"/>
          </ac:picMkLst>
        </pc:picChg>
      </pc:sldChg>
      <pc:sldChg chg="addSp delSp modSp mod">
        <pc:chgData name="Lisa Kitinoja" userId="45351d59a283198f" providerId="LiveId" clId="{B18C6676-126C-4669-B97A-400BAE3BD860}" dt="2022-02-07T17:58:27.436" v="826"/>
        <pc:sldMkLst>
          <pc:docMk/>
          <pc:sldMk cId="1633187402" sldId="411"/>
        </pc:sldMkLst>
        <pc:spChg chg="mod">
          <ac:chgData name="Lisa Kitinoja" userId="45351d59a283198f" providerId="LiveId" clId="{B18C6676-126C-4669-B97A-400BAE3BD860}" dt="2022-02-07T17:58:24.978" v="825" actId="20577"/>
          <ac:spMkLst>
            <pc:docMk/>
            <pc:sldMk cId="1633187402" sldId="411"/>
            <ac:spMk id="6" creationId="{00000000-0000-0000-0000-000000000000}"/>
          </ac:spMkLst>
        </pc:spChg>
        <pc:picChg chg="del">
          <ac:chgData name="Lisa Kitinoja" userId="45351d59a283198f" providerId="LiveId" clId="{B18C6676-126C-4669-B97A-400BAE3BD860}" dt="2022-02-06T21:02:32.194" v="240" actId="478"/>
          <ac:picMkLst>
            <pc:docMk/>
            <pc:sldMk cId="1633187402" sldId="411"/>
            <ac:picMk id="4" creationId="{00000000-0000-0000-0000-000000000000}"/>
          </ac:picMkLst>
        </pc:picChg>
        <pc:picChg chg="del">
          <ac:chgData name="Lisa Kitinoja" userId="45351d59a283198f" providerId="LiveId" clId="{B18C6676-126C-4669-B97A-400BAE3BD860}" dt="2022-02-06T21:02:33.134" v="241" actId="478"/>
          <ac:picMkLst>
            <pc:docMk/>
            <pc:sldMk cId="1633187402" sldId="411"/>
            <ac:picMk id="5" creationId="{00000000-0000-0000-0000-000000000000}"/>
          </ac:picMkLst>
        </pc:picChg>
        <pc:picChg chg="add mod">
          <ac:chgData name="Lisa Kitinoja" userId="45351d59a283198f" providerId="LiveId" clId="{B18C6676-126C-4669-B97A-400BAE3BD860}" dt="2022-02-07T17:58:27.436" v="826"/>
          <ac:picMkLst>
            <pc:docMk/>
            <pc:sldMk cId="1633187402" sldId="411"/>
            <ac:picMk id="10" creationId="{7533155D-7E94-4C01-8C4C-DA6F38D7A9EC}"/>
          </ac:picMkLst>
        </pc:picChg>
      </pc:sldChg>
      <pc:sldChg chg="addSp delSp modSp mod">
        <pc:chgData name="Lisa Kitinoja" userId="45351d59a283198f" providerId="LiveId" clId="{B18C6676-126C-4669-B97A-400BAE3BD860}" dt="2022-02-07T17:58:43.918" v="834" actId="1076"/>
        <pc:sldMkLst>
          <pc:docMk/>
          <pc:sldMk cId="3226355141" sldId="412"/>
        </pc:sldMkLst>
        <pc:spChg chg="mod">
          <ac:chgData name="Lisa Kitinoja" userId="45351d59a283198f" providerId="LiveId" clId="{B18C6676-126C-4669-B97A-400BAE3BD860}" dt="2022-02-07T17:58:35.117" v="832" actId="20577"/>
          <ac:spMkLst>
            <pc:docMk/>
            <pc:sldMk cId="3226355141" sldId="412"/>
            <ac:spMk id="6" creationId="{00000000-0000-0000-0000-000000000000}"/>
          </ac:spMkLst>
        </pc:spChg>
        <pc:spChg chg="mod">
          <ac:chgData name="Lisa Kitinoja" userId="45351d59a283198f" providerId="LiveId" clId="{B18C6676-126C-4669-B97A-400BAE3BD860}" dt="2022-02-07T17:58:43.918" v="834" actId="1076"/>
          <ac:spMkLst>
            <pc:docMk/>
            <pc:sldMk cId="3226355141" sldId="412"/>
            <ac:spMk id="9" creationId="{00000000-0000-0000-0000-000000000000}"/>
          </ac:spMkLst>
        </pc:spChg>
        <pc:picChg chg="del">
          <ac:chgData name="Lisa Kitinoja" userId="45351d59a283198f" providerId="LiveId" clId="{B18C6676-126C-4669-B97A-400BAE3BD860}" dt="2022-02-06T21:02:40.820" v="247" actId="478"/>
          <ac:picMkLst>
            <pc:docMk/>
            <pc:sldMk cId="3226355141" sldId="412"/>
            <ac:picMk id="4" creationId="{00000000-0000-0000-0000-000000000000}"/>
          </ac:picMkLst>
        </pc:picChg>
        <pc:picChg chg="del">
          <ac:chgData name="Lisa Kitinoja" userId="45351d59a283198f" providerId="LiveId" clId="{B18C6676-126C-4669-B97A-400BAE3BD860}" dt="2022-02-06T21:02:37.147" v="244" actId="478"/>
          <ac:picMkLst>
            <pc:docMk/>
            <pc:sldMk cId="3226355141" sldId="412"/>
            <ac:picMk id="5" creationId="{00000000-0000-0000-0000-000000000000}"/>
          </ac:picMkLst>
        </pc:picChg>
        <pc:picChg chg="mod">
          <ac:chgData name="Lisa Kitinoja" userId="45351d59a283198f" providerId="LiveId" clId="{B18C6676-126C-4669-B97A-400BAE3BD860}" dt="2022-02-07T17:58:39.448" v="833" actId="1076"/>
          <ac:picMkLst>
            <pc:docMk/>
            <pc:sldMk cId="3226355141" sldId="412"/>
            <ac:picMk id="8" creationId="{00000000-0000-0000-0000-000000000000}"/>
          </ac:picMkLst>
        </pc:picChg>
        <pc:picChg chg="add mod">
          <ac:chgData name="Lisa Kitinoja" userId="45351d59a283198f" providerId="LiveId" clId="{B18C6676-126C-4669-B97A-400BAE3BD860}" dt="2022-02-07T17:58:30.451" v="827"/>
          <ac:picMkLst>
            <pc:docMk/>
            <pc:sldMk cId="3226355141" sldId="412"/>
            <ac:picMk id="12" creationId="{58FECAF2-5389-4335-B2B8-DE47AEB38A8D}"/>
          </ac:picMkLst>
        </pc:picChg>
      </pc:sldChg>
      <pc:sldChg chg="addSp delSp modSp mod">
        <pc:chgData name="Lisa Kitinoja" userId="45351d59a283198f" providerId="LiveId" clId="{B18C6676-126C-4669-B97A-400BAE3BD860}" dt="2022-02-07T17:59:00.426" v="842" actId="1076"/>
        <pc:sldMkLst>
          <pc:docMk/>
          <pc:sldMk cId="2363258514" sldId="413"/>
        </pc:sldMkLst>
        <pc:spChg chg="mod">
          <ac:chgData name="Lisa Kitinoja" userId="45351d59a283198f" providerId="LiveId" clId="{B18C6676-126C-4669-B97A-400BAE3BD860}" dt="2022-02-07T17:58:56.129" v="840" actId="20577"/>
          <ac:spMkLst>
            <pc:docMk/>
            <pc:sldMk cId="2363258514" sldId="413"/>
            <ac:spMk id="6" creationId="{00000000-0000-0000-0000-000000000000}"/>
          </ac:spMkLst>
        </pc:spChg>
        <pc:picChg chg="del">
          <ac:chgData name="Lisa Kitinoja" userId="45351d59a283198f" providerId="LiveId" clId="{B18C6676-126C-4669-B97A-400BAE3BD860}" dt="2022-02-06T21:02:42.393" v="248" actId="478"/>
          <ac:picMkLst>
            <pc:docMk/>
            <pc:sldMk cId="2363258514" sldId="413"/>
            <ac:picMk id="4" creationId="{00000000-0000-0000-0000-000000000000}"/>
          </ac:picMkLst>
        </pc:picChg>
        <pc:picChg chg="del">
          <ac:chgData name="Lisa Kitinoja" userId="45351d59a283198f" providerId="LiveId" clId="{B18C6676-126C-4669-B97A-400BAE3BD860}" dt="2022-02-06T21:02:43.704" v="249" actId="478"/>
          <ac:picMkLst>
            <pc:docMk/>
            <pc:sldMk cId="2363258514" sldId="413"/>
            <ac:picMk id="5" creationId="{00000000-0000-0000-0000-000000000000}"/>
          </ac:picMkLst>
        </pc:picChg>
        <pc:picChg chg="mod">
          <ac:chgData name="Lisa Kitinoja" userId="45351d59a283198f" providerId="LiveId" clId="{B18C6676-126C-4669-B97A-400BAE3BD860}" dt="2022-02-07T17:58:58.762" v="841" actId="1076"/>
          <ac:picMkLst>
            <pc:docMk/>
            <pc:sldMk cId="2363258514" sldId="413"/>
            <ac:picMk id="8" creationId="{00000000-0000-0000-0000-000000000000}"/>
          </ac:picMkLst>
        </pc:picChg>
        <pc:picChg chg="mod">
          <ac:chgData name="Lisa Kitinoja" userId="45351d59a283198f" providerId="LiveId" clId="{B18C6676-126C-4669-B97A-400BAE3BD860}" dt="2022-02-07T17:59:00.426" v="842" actId="1076"/>
          <ac:picMkLst>
            <pc:docMk/>
            <pc:sldMk cId="2363258514" sldId="413"/>
            <ac:picMk id="9" creationId="{00000000-0000-0000-0000-000000000000}"/>
          </ac:picMkLst>
        </pc:picChg>
        <pc:picChg chg="add mod">
          <ac:chgData name="Lisa Kitinoja" userId="45351d59a283198f" providerId="LiveId" clId="{B18C6676-126C-4669-B97A-400BAE3BD860}" dt="2022-02-07T17:58:49.156" v="835"/>
          <ac:picMkLst>
            <pc:docMk/>
            <pc:sldMk cId="2363258514" sldId="413"/>
            <ac:picMk id="10" creationId="{BAA10EB2-ED17-4074-885E-D6A6884B0924}"/>
          </ac:picMkLst>
        </pc:picChg>
      </pc:sldChg>
      <pc:sldChg chg="addSp delSp modSp mod">
        <pc:chgData name="Lisa Kitinoja" userId="45351d59a283198f" providerId="LiveId" clId="{B18C6676-126C-4669-B97A-400BAE3BD860}" dt="2022-02-07T17:59:07.167" v="848" actId="20577"/>
        <pc:sldMkLst>
          <pc:docMk/>
          <pc:sldMk cId="585554417" sldId="414"/>
        </pc:sldMkLst>
        <pc:spChg chg="mod">
          <ac:chgData name="Lisa Kitinoja" userId="45351d59a283198f" providerId="LiveId" clId="{B18C6676-126C-4669-B97A-400BAE3BD860}" dt="2022-02-07T17:59:07.167" v="848" actId="20577"/>
          <ac:spMkLst>
            <pc:docMk/>
            <pc:sldMk cId="585554417" sldId="414"/>
            <ac:spMk id="6" creationId="{00000000-0000-0000-0000-000000000000}"/>
          </ac:spMkLst>
        </pc:spChg>
        <pc:picChg chg="del">
          <ac:chgData name="Lisa Kitinoja" userId="45351d59a283198f" providerId="LiveId" clId="{B18C6676-126C-4669-B97A-400BAE3BD860}" dt="2022-02-06T21:02:53.649" v="255" actId="478"/>
          <ac:picMkLst>
            <pc:docMk/>
            <pc:sldMk cId="585554417" sldId="414"/>
            <ac:picMk id="4" creationId="{00000000-0000-0000-0000-000000000000}"/>
          </ac:picMkLst>
        </pc:picChg>
        <pc:picChg chg="del">
          <ac:chgData name="Lisa Kitinoja" userId="45351d59a283198f" providerId="LiveId" clId="{B18C6676-126C-4669-B97A-400BAE3BD860}" dt="2022-02-06T21:02:48.975" v="252" actId="478"/>
          <ac:picMkLst>
            <pc:docMk/>
            <pc:sldMk cId="585554417" sldId="414"/>
            <ac:picMk id="5" creationId="{00000000-0000-0000-0000-000000000000}"/>
          </ac:picMkLst>
        </pc:picChg>
        <pc:picChg chg="add mod">
          <ac:chgData name="Lisa Kitinoja" userId="45351d59a283198f" providerId="LiveId" clId="{B18C6676-126C-4669-B97A-400BAE3BD860}" dt="2022-02-07T17:59:03.330" v="843"/>
          <ac:picMkLst>
            <pc:docMk/>
            <pc:sldMk cId="585554417" sldId="414"/>
            <ac:picMk id="9" creationId="{67C844A9-ECDB-4467-A836-D670F57EA844}"/>
          </ac:picMkLst>
        </pc:picChg>
      </pc:sldChg>
      <pc:sldChg chg="addSp delSp modSp mod">
        <pc:chgData name="Lisa Kitinoja" userId="45351d59a283198f" providerId="LiveId" clId="{B18C6676-126C-4669-B97A-400BAE3BD860}" dt="2022-02-07T17:59:14.474" v="854"/>
        <pc:sldMkLst>
          <pc:docMk/>
          <pc:sldMk cId="2876910298" sldId="415"/>
        </pc:sldMkLst>
        <pc:spChg chg="mod">
          <ac:chgData name="Lisa Kitinoja" userId="45351d59a283198f" providerId="LiveId" clId="{B18C6676-126C-4669-B97A-400BAE3BD860}" dt="2022-02-07T17:59:11.896" v="853" actId="20577"/>
          <ac:spMkLst>
            <pc:docMk/>
            <pc:sldMk cId="2876910298" sldId="415"/>
            <ac:spMk id="6" creationId="{00000000-0000-0000-0000-000000000000}"/>
          </ac:spMkLst>
        </pc:spChg>
        <pc:picChg chg="del">
          <ac:chgData name="Lisa Kitinoja" userId="45351d59a283198f" providerId="LiveId" clId="{B18C6676-126C-4669-B97A-400BAE3BD860}" dt="2022-02-06T21:02:55.161" v="256" actId="478"/>
          <ac:picMkLst>
            <pc:docMk/>
            <pc:sldMk cId="2876910298" sldId="415"/>
            <ac:picMk id="4" creationId="{00000000-0000-0000-0000-000000000000}"/>
          </ac:picMkLst>
        </pc:picChg>
        <pc:picChg chg="del">
          <ac:chgData name="Lisa Kitinoja" userId="45351d59a283198f" providerId="LiveId" clId="{B18C6676-126C-4669-B97A-400BAE3BD860}" dt="2022-02-06T21:02:56.406" v="257" actId="478"/>
          <ac:picMkLst>
            <pc:docMk/>
            <pc:sldMk cId="2876910298" sldId="415"/>
            <ac:picMk id="5" creationId="{00000000-0000-0000-0000-000000000000}"/>
          </ac:picMkLst>
        </pc:picChg>
        <pc:picChg chg="add mod">
          <ac:chgData name="Lisa Kitinoja" userId="45351d59a283198f" providerId="LiveId" clId="{B18C6676-126C-4669-B97A-400BAE3BD860}" dt="2022-02-07T17:59:14.474" v="854"/>
          <ac:picMkLst>
            <pc:docMk/>
            <pc:sldMk cId="2876910298" sldId="415"/>
            <ac:picMk id="10" creationId="{1592F90C-2F5A-453D-A969-CEE891853DAD}"/>
          </ac:picMkLst>
        </pc:picChg>
      </pc:sldChg>
      <pc:sldChg chg="addSp delSp modSp mod">
        <pc:chgData name="Lisa Kitinoja" userId="45351d59a283198f" providerId="LiveId" clId="{B18C6676-126C-4669-B97A-400BAE3BD860}" dt="2022-02-07T17:59:23.385" v="860"/>
        <pc:sldMkLst>
          <pc:docMk/>
          <pc:sldMk cId="3976734852" sldId="416"/>
        </pc:sldMkLst>
        <pc:spChg chg="mod">
          <ac:chgData name="Lisa Kitinoja" userId="45351d59a283198f" providerId="LiveId" clId="{B18C6676-126C-4669-B97A-400BAE3BD860}" dt="2022-02-07T17:59:21.182" v="859" actId="20577"/>
          <ac:spMkLst>
            <pc:docMk/>
            <pc:sldMk cId="3976734852" sldId="416"/>
            <ac:spMk id="6" creationId="{00000000-0000-0000-0000-000000000000}"/>
          </ac:spMkLst>
        </pc:spChg>
        <pc:picChg chg="del">
          <ac:chgData name="Lisa Kitinoja" userId="45351d59a283198f" providerId="LiveId" clId="{B18C6676-126C-4669-B97A-400BAE3BD860}" dt="2022-02-06T21:03:07.432" v="263" actId="478"/>
          <ac:picMkLst>
            <pc:docMk/>
            <pc:sldMk cId="3976734852" sldId="416"/>
            <ac:picMk id="4" creationId="{00000000-0000-0000-0000-000000000000}"/>
          </ac:picMkLst>
        </pc:picChg>
        <pc:picChg chg="del">
          <ac:chgData name="Lisa Kitinoja" userId="45351d59a283198f" providerId="LiveId" clId="{B18C6676-126C-4669-B97A-400BAE3BD860}" dt="2022-02-06T21:03:01.853" v="260" actId="478"/>
          <ac:picMkLst>
            <pc:docMk/>
            <pc:sldMk cId="3976734852" sldId="416"/>
            <ac:picMk id="5" creationId="{00000000-0000-0000-0000-000000000000}"/>
          </ac:picMkLst>
        </pc:picChg>
        <pc:picChg chg="add mod">
          <ac:chgData name="Lisa Kitinoja" userId="45351d59a283198f" providerId="LiveId" clId="{B18C6676-126C-4669-B97A-400BAE3BD860}" dt="2022-02-07T17:59:23.385" v="860"/>
          <ac:picMkLst>
            <pc:docMk/>
            <pc:sldMk cId="3976734852" sldId="416"/>
            <ac:picMk id="12" creationId="{3180488A-E319-4584-8BE6-6CB9F47D934A}"/>
          </ac:picMkLst>
        </pc:picChg>
      </pc:sldChg>
      <pc:sldChg chg="addSp delSp modSp mod">
        <pc:chgData name="Lisa Kitinoja" userId="45351d59a283198f" providerId="LiveId" clId="{B18C6676-126C-4669-B97A-400BAE3BD860}" dt="2022-02-07T17:59:38.146" v="869" actId="14100"/>
        <pc:sldMkLst>
          <pc:docMk/>
          <pc:sldMk cId="1615818605" sldId="417"/>
        </pc:sldMkLst>
        <pc:spChg chg="mod">
          <ac:chgData name="Lisa Kitinoja" userId="45351d59a283198f" providerId="LiveId" clId="{B18C6676-126C-4669-B97A-400BAE3BD860}" dt="2022-02-07T17:59:34.169" v="868" actId="20577"/>
          <ac:spMkLst>
            <pc:docMk/>
            <pc:sldMk cId="1615818605" sldId="417"/>
            <ac:spMk id="6" creationId="{00000000-0000-0000-0000-000000000000}"/>
          </ac:spMkLst>
        </pc:spChg>
        <pc:picChg chg="del">
          <ac:chgData name="Lisa Kitinoja" userId="45351d59a283198f" providerId="LiveId" clId="{B18C6676-126C-4669-B97A-400BAE3BD860}" dt="2022-02-06T21:03:08.800" v="264" actId="478"/>
          <ac:picMkLst>
            <pc:docMk/>
            <pc:sldMk cId="1615818605" sldId="417"/>
            <ac:picMk id="4" creationId="{00000000-0000-0000-0000-000000000000}"/>
          </ac:picMkLst>
        </pc:picChg>
        <pc:picChg chg="del">
          <ac:chgData name="Lisa Kitinoja" userId="45351d59a283198f" providerId="LiveId" clId="{B18C6676-126C-4669-B97A-400BAE3BD860}" dt="2022-02-06T21:03:10.082" v="265" actId="478"/>
          <ac:picMkLst>
            <pc:docMk/>
            <pc:sldMk cId="1615818605" sldId="417"/>
            <ac:picMk id="5" creationId="{00000000-0000-0000-0000-000000000000}"/>
          </ac:picMkLst>
        </pc:picChg>
        <pc:picChg chg="add mod">
          <ac:chgData name="Lisa Kitinoja" userId="45351d59a283198f" providerId="LiveId" clId="{B18C6676-126C-4669-B97A-400BAE3BD860}" dt="2022-02-07T17:59:26.116" v="861"/>
          <ac:picMkLst>
            <pc:docMk/>
            <pc:sldMk cId="1615818605" sldId="417"/>
            <ac:picMk id="8" creationId="{28BC4CED-BA7A-462D-87A7-1D5C78562B04}"/>
          </ac:picMkLst>
        </pc:picChg>
        <pc:picChg chg="mod">
          <ac:chgData name="Lisa Kitinoja" userId="45351d59a283198f" providerId="LiveId" clId="{B18C6676-126C-4669-B97A-400BAE3BD860}" dt="2022-02-07T17:59:38.146" v="869" actId="14100"/>
          <ac:picMkLst>
            <pc:docMk/>
            <pc:sldMk cId="1615818605" sldId="417"/>
            <ac:picMk id="9" creationId="{00000000-0000-0000-0000-000000000000}"/>
          </ac:picMkLst>
        </pc:picChg>
      </pc:sldChg>
      <pc:sldChg chg="addSp delSp modSp mod">
        <pc:chgData name="Lisa Kitinoja" userId="45351d59a283198f" providerId="LiveId" clId="{B18C6676-126C-4669-B97A-400BAE3BD860}" dt="2022-02-07T18:00:05.789" v="877" actId="20577"/>
        <pc:sldMkLst>
          <pc:docMk/>
          <pc:sldMk cId="2623382239" sldId="418"/>
        </pc:sldMkLst>
        <pc:spChg chg="mod">
          <ac:chgData name="Lisa Kitinoja" userId="45351d59a283198f" providerId="LiveId" clId="{B18C6676-126C-4669-B97A-400BAE3BD860}" dt="2022-02-07T17:59:59.037" v="871" actId="1076"/>
          <ac:spMkLst>
            <pc:docMk/>
            <pc:sldMk cId="2623382239" sldId="418"/>
            <ac:spMk id="3" creationId="{00000000-0000-0000-0000-000000000000}"/>
          </ac:spMkLst>
        </pc:spChg>
        <pc:spChg chg="mod">
          <ac:chgData name="Lisa Kitinoja" userId="45351d59a283198f" providerId="LiveId" clId="{B18C6676-126C-4669-B97A-400BAE3BD860}" dt="2022-02-07T18:00:05.789" v="877" actId="20577"/>
          <ac:spMkLst>
            <pc:docMk/>
            <pc:sldMk cId="2623382239" sldId="418"/>
            <ac:spMk id="6" creationId="{00000000-0000-0000-0000-000000000000}"/>
          </ac:spMkLst>
        </pc:spChg>
        <pc:picChg chg="del">
          <ac:chgData name="Lisa Kitinoja" userId="45351d59a283198f" providerId="LiveId" clId="{B18C6676-126C-4669-B97A-400BAE3BD860}" dt="2022-02-06T21:03:17.506" v="271" actId="478"/>
          <ac:picMkLst>
            <pc:docMk/>
            <pc:sldMk cId="2623382239" sldId="418"/>
            <ac:picMk id="4" creationId="{00000000-0000-0000-0000-000000000000}"/>
          </ac:picMkLst>
        </pc:picChg>
        <pc:picChg chg="del">
          <ac:chgData name="Lisa Kitinoja" userId="45351d59a283198f" providerId="LiveId" clId="{B18C6676-126C-4669-B97A-400BAE3BD860}" dt="2022-02-06T21:03:14.262" v="268" actId="478"/>
          <ac:picMkLst>
            <pc:docMk/>
            <pc:sldMk cId="2623382239" sldId="418"/>
            <ac:picMk id="5" creationId="{00000000-0000-0000-0000-000000000000}"/>
          </ac:picMkLst>
        </pc:picChg>
        <pc:picChg chg="add mod">
          <ac:chgData name="Lisa Kitinoja" userId="45351d59a283198f" providerId="LiveId" clId="{B18C6676-126C-4669-B97A-400BAE3BD860}" dt="2022-02-07T17:59:51.341" v="870"/>
          <ac:picMkLst>
            <pc:docMk/>
            <pc:sldMk cId="2623382239" sldId="418"/>
            <ac:picMk id="9" creationId="{CEB59179-9974-4BD1-B3C6-D942292EB68F}"/>
          </ac:picMkLst>
        </pc:picChg>
      </pc:sldChg>
      <pc:sldChg chg="addSp delSp modSp mod">
        <pc:chgData name="Lisa Kitinoja" userId="45351d59a283198f" providerId="LiveId" clId="{B18C6676-126C-4669-B97A-400BAE3BD860}" dt="2022-02-07T18:00:14.526" v="883"/>
        <pc:sldMkLst>
          <pc:docMk/>
          <pc:sldMk cId="1336863754" sldId="419"/>
        </pc:sldMkLst>
        <pc:spChg chg="mod">
          <ac:chgData name="Lisa Kitinoja" userId="45351d59a283198f" providerId="LiveId" clId="{B18C6676-126C-4669-B97A-400BAE3BD860}" dt="2022-02-07T18:00:12.178" v="882" actId="20577"/>
          <ac:spMkLst>
            <pc:docMk/>
            <pc:sldMk cId="1336863754" sldId="419"/>
            <ac:spMk id="6" creationId="{00000000-0000-0000-0000-000000000000}"/>
          </ac:spMkLst>
        </pc:spChg>
        <pc:picChg chg="del">
          <ac:chgData name="Lisa Kitinoja" userId="45351d59a283198f" providerId="LiveId" clId="{B18C6676-126C-4669-B97A-400BAE3BD860}" dt="2022-02-06T21:03:19.096" v="272" actId="478"/>
          <ac:picMkLst>
            <pc:docMk/>
            <pc:sldMk cId="1336863754" sldId="419"/>
            <ac:picMk id="4" creationId="{00000000-0000-0000-0000-000000000000}"/>
          </ac:picMkLst>
        </pc:picChg>
        <pc:picChg chg="del">
          <ac:chgData name="Lisa Kitinoja" userId="45351d59a283198f" providerId="LiveId" clId="{B18C6676-126C-4669-B97A-400BAE3BD860}" dt="2022-02-06T21:03:20.379" v="273" actId="478"/>
          <ac:picMkLst>
            <pc:docMk/>
            <pc:sldMk cId="1336863754" sldId="419"/>
            <ac:picMk id="5" creationId="{00000000-0000-0000-0000-000000000000}"/>
          </ac:picMkLst>
        </pc:picChg>
        <pc:picChg chg="add mod">
          <ac:chgData name="Lisa Kitinoja" userId="45351d59a283198f" providerId="LiveId" clId="{B18C6676-126C-4669-B97A-400BAE3BD860}" dt="2022-02-07T18:00:14.526" v="883"/>
          <ac:picMkLst>
            <pc:docMk/>
            <pc:sldMk cId="1336863754" sldId="419"/>
            <ac:picMk id="8" creationId="{3C8B5115-C3AA-4377-AB00-0C49AD6F1E4F}"/>
          </ac:picMkLst>
        </pc:picChg>
      </pc:sldChg>
      <pc:sldChg chg="addSp delSp modSp mod">
        <pc:chgData name="Lisa Kitinoja" userId="45351d59a283198f" providerId="LiveId" clId="{B18C6676-126C-4669-B97A-400BAE3BD860}" dt="2022-02-07T18:00:21.107" v="889" actId="20577"/>
        <pc:sldMkLst>
          <pc:docMk/>
          <pc:sldMk cId="2221453649" sldId="420"/>
        </pc:sldMkLst>
        <pc:spChg chg="mod">
          <ac:chgData name="Lisa Kitinoja" userId="45351d59a283198f" providerId="LiveId" clId="{B18C6676-126C-4669-B97A-400BAE3BD860}" dt="2022-02-07T18:00:21.107" v="889" actId="20577"/>
          <ac:spMkLst>
            <pc:docMk/>
            <pc:sldMk cId="2221453649" sldId="420"/>
            <ac:spMk id="6" creationId="{00000000-0000-0000-0000-000000000000}"/>
          </ac:spMkLst>
        </pc:spChg>
        <pc:picChg chg="del">
          <ac:chgData name="Lisa Kitinoja" userId="45351d59a283198f" providerId="LiveId" clId="{B18C6676-126C-4669-B97A-400BAE3BD860}" dt="2022-02-06T21:03:27.962" v="279" actId="478"/>
          <ac:picMkLst>
            <pc:docMk/>
            <pc:sldMk cId="2221453649" sldId="420"/>
            <ac:picMk id="4" creationId="{00000000-0000-0000-0000-000000000000}"/>
          </ac:picMkLst>
        </pc:picChg>
        <pc:picChg chg="del">
          <ac:chgData name="Lisa Kitinoja" userId="45351d59a283198f" providerId="LiveId" clId="{B18C6676-126C-4669-B97A-400BAE3BD860}" dt="2022-02-06T21:03:24.407" v="276" actId="478"/>
          <ac:picMkLst>
            <pc:docMk/>
            <pc:sldMk cId="2221453649" sldId="420"/>
            <ac:picMk id="5" creationId="{00000000-0000-0000-0000-000000000000}"/>
          </ac:picMkLst>
        </pc:picChg>
        <pc:picChg chg="add mod">
          <ac:chgData name="Lisa Kitinoja" userId="45351d59a283198f" providerId="LiveId" clId="{B18C6676-126C-4669-B97A-400BAE3BD860}" dt="2022-02-07T18:00:16.870" v="884"/>
          <ac:picMkLst>
            <pc:docMk/>
            <pc:sldMk cId="2221453649" sldId="420"/>
            <ac:picMk id="9" creationId="{7BA6C380-53B3-460D-98A7-07BDFA79368B}"/>
          </ac:picMkLst>
        </pc:picChg>
      </pc:sldChg>
      <pc:sldChg chg="addSp delSp modSp mod">
        <pc:chgData name="Lisa Kitinoja" userId="45351d59a283198f" providerId="LiveId" clId="{B18C6676-126C-4669-B97A-400BAE3BD860}" dt="2022-02-07T18:00:28.095" v="895" actId="20577"/>
        <pc:sldMkLst>
          <pc:docMk/>
          <pc:sldMk cId="1288103018" sldId="421"/>
        </pc:sldMkLst>
        <pc:spChg chg="mod">
          <ac:chgData name="Lisa Kitinoja" userId="45351d59a283198f" providerId="LiveId" clId="{B18C6676-126C-4669-B97A-400BAE3BD860}" dt="2022-02-07T18:00:28.095" v="895" actId="20577"/>
          <ac:spMkLst>
            <pc:docMk/>
            <pc:sldMk cId="1288103018" sldId="421"/>
            <ac:spMk id="6" creationId="{00000000-0000-0000-0000-000000000000}"/>
          </ac:spMkLst>
        </pc:spChg>
        <pc:picChg chg="del">
          <ac:chgData name="Lisa Kitinoja" userId="45351d59a283198f" providerId="LiveId" clId="{B18C6676-126C-4669-B97A-400BAE3BD860}" dt="2022-02-06T21:03:29.649" v="280" actId="478"/>
          <ac:picMkLst>
            <pc:docMk/>
            <pc:sldMk cId="1288103018" sldId="421"/>
            <ac:picMk id="4" creationId="{00000000-0000-0000-0000-000000000000}"/>
          </ac:picMkLst>
        </pc:picChg>
        <pc:picChg chg="del">
          <ac:chgData name="Lisa Kitinoja" userId="45351d59a283198f" providerId="LiveId" clId="{B18C6676-126C-4669-B97A-400BAE3BD860}" dt="2022-02-06T21:03:30.568" v="281" actId="478"/>
          <ac:picMkLst>
            <pc:docMk/>
            <pc:sldMk cId="1288103018" sldId="421"/>
            <ac:picMk id="5" creationId="{00000000-0000-0000-0000-000000000000}"/>
          </ac:picMkLst>
        </pc:picChg>
        <pc:picChg chg="add mod">
          <ac:chgData name="Lisa Kitinoja" userId="45351d59a283198f" providerId="LiveId" clId="{B18C6676-126C-4669-B97A-400BAE3BD860}" dt="2022-02-07T18:00:24.091" v="890"/>
          <ac:picMkLst>
            <pc:docMk/>
            <pc:sldMk cId="1288103018" sldId="421"/>
            <ac:picMk id="10" creationId="{B8F426A4-6900-43FE-A6F5-DE9D04C569D5}"/>
          </ac:picMkLst>
        </pc:picChg>
      </pc:sldChg>
      <pc:sldChg chg="addSp delSp modSp mod">
        <pc:chgData name="Lisa Kitinoja" userId="45351d59a283198f" providerId="LiveId" clId="{B18C6676-126C-4669-B97A-400BAE3BD860}" dt="2022-02-07T18:00:33.335" v="901" actId="20577"/>
        <pc:sldMkLst>
          <pc:docMk/>
          <pc:sldMk cId="223780944" sldId="422"/>
        </pc:sldMkLst>
        <pc:spChg chg="mod">
          <ac:chgData name="Lisa Kitinoja" userId="45351d59a283198f" providerId="LiveId" clId="{B18C6676-126C-4669-B97A-400BAE3BD860}" dt="2022-02-07T18:00:33.335" v="901" actId="20577"/>
          <ac:spMkLst>
            <pc:docMk/>
            <pc:sldMk cId="223780944" sldId="422"/>
            <ac:spMk id="6" creationId="{00000000-0000-0000-0000-000000000000}"/>
          </ac:spMkLst>
        </pc:spChg>
        <pc:picChg chg="del">
          <ac:chgData name="Lisa Kitinoja" userId="45351d59a283198f" providerId="LiveId" clId="{B18C6676-126C-4669-B97A-400BAE3BD860}" dt="2022-02-06T21:03:38.578" v="287" actId="478"/>
          <ac:picMkLst>
            <pc:docMk/>
            <pc:sldMk cId="223780944" sldId="422"/>
            <ac:picMk id="4" creationId="{00000000-0000-0000-0000-000000000000}"/>
          </ac:picMkLst>
        </pc:picChg>
        <pc:picChg chg="del">
          <ac:chgData name="Lisa Kitinoja" userId="45351d59a283198f" providerId="LiveId" clId="{B18C6676-126C-4669-B97A-400BAE3BD860}" dt="2022-02-06T21:03:35.096" v="284" actId="478"/>
          <ac:picMkLst>
            <pc:docMk/>
            <pc:sldMk cId="223780944" sldId="422"/>
            <ac:picMk id="5" creationId="{00000000-0000-0000-0000-000000000000}"/>
          </ac:picMkLst>
        </pc:picChg>
        <pc:picChg chg="add mod">
          <ac:chgData name="Lisa Kitinoja" userId="45351d59a283198f" providerId="LiveId" clId="{B18C6676-126C-4669-B97A-400BAE3BD860}" dt="2022-02-07T18:00:30.576" v="896"/>
          <ac:picMkLst>
            <pc:docMk/>
            <pc:sldMk cId="223780944" sldId="422"/>
            <ac:picMk id="10" creationId="{4CB853B2-FB23-4774-BBD1-828FE31118B8}"/>
          </ac:picMkLst>
        </pc:picChg>
      </pc:sldChg>
      <pc:sldChg chg="addSp delSp modSp mod">
        <pc:chgData name="Lisa Kitinoja" userId="45351d59a283198f" providerId="LiveId" clId="{B18C6676-126C-4669-B97A-400BAE3BD860}" dt="2022-02-07T18:00:40.026" v="907"/>
        <pc:sldMkLst>
          <pc:docMk/>
          <pc:sldMk cId="2911889332" sldId="423"/>
        </pc:sldMkLst>
        <pc:spChg chg="mod">
          <ac:chgData name="Lisa Kitinoja" userId="45351d59a283198f" providerId="LiveId" clId="{B18C6676-126C-4669-B97A-400BAE3BD860}" dt="2022-02-07T18:00:37.564" v="906" actId="20577"/>
          <ac:spMkLst>
            <pc:docMk/>
            <pc:sldMk cId="2911889332" sldId="423"/>
            <ac:spMk id="6" creationId="{00000000-0000-0000-0000-000000000000}"/>
          </ac:spMkLst>
        </pc:spChg>
        <pc:picChg chg="del">
          <ac:chgData name="Lisa Kitinoja" userId="45351d59a283198f" providerId="LiveId" clId="{B18C6676-126C-4669-B97A-400BAE3BD860}" dt="2022-02-06T21:03:40.309" v="288" actId="478"/>
          <ac:picMkLst>
            <pc:docMk/>
            <pc:sldMk cId="2911889332" sldId="423"/>
            <ac:picMk id="4" creationId="{00000000-0000-0000-0000-000000000000}"/>
          </ac:picMkLst>
        </pc:picChg>
        <pc:picChg chg="del">
          <ac:chgData name="Lisa Kitinoja" userId="45351d59a283198f" providerId="LiveId" clId="{B18C6676-126C-4669-B97A-400BAE3BD860}" dt="2022-02-06T21:03:41.608" v="289" actId="478"/>
          <ac:picMkLst>
            <pc:docMk/>
            <pc:sldMk cId="2911889332" sldId="423"/>
            <ac:picMk id="5" creationId="{00000000-0000-0000-0000-000000000000}"/>
          </ac:picMkLst>
        </pc:picChg>
        <pc:picChg chg="add mod">
          <ac:chgData name="Lisa Kitinoja" userId="45351d59a283198f" providerId="LiveId" clId="{B18C6676-126C-4669-B97A-400BAE3BD860}" dt="2022-02-07T18:00:40.026" v="907"/>
          <ac:picMkLst>
            <pc:docMk/>
            <pc:sldMk cId="2911889332" sldId="423"/>
            <ac:picMk id="10" creationId="{2A33F3EC-D42F-4070-95DC-497C52731EC4}"/>
          </ac:picMkLst>
        </pc:picChg>
      </pc:sldChg>
      <pc:sldChg chg="addSp delSp modSp mod">
        <pc:chgData name="Lisa Kitinoja" userId="45351d59a283198f" providerId="LiveId" clId="{B18C6676-126C-4669-B97A-400BAE3BD860}" dt="2022-02-07T18:00:52.956" v="915" actId="1076"/>
        <pc:sldMkLst>
          <pc:docMk/>
          <pc:sldMk cId="2358545625" sldId="424"/>
        </pc:sldMkLst>
        <pc:spChg chg="mod">
          <ac:chgData name="Lisa Kitinoja" userId="45351d59a283198f" providerId="LiveId" clId="{B18C6676-126C-4669-B97A-400BAE3BD860}" dt="2022-02-07T18:00:50.160" v="914" actId="1076"/>
          <ac:spMkLst>
            <pc:docMk/>
            <pc:sldMk cId="2358545625" sldId="424"/>
            <ac:spMk id="6" creationId="{00000000-0000-0000-0000-000000000000}"/>
          </ac:spMkLst>
        </pc:spChg>
        <pc:picChg chg="del">
          <ac:chgData name="Lisa Kitinoja" userId="45351d59a283198f" providerId="LiveId" clId="{B18C6676-126C-4669-B97A-400BAE3BD860}" dt="2022-02-06T21:03:46.037" v="292" actId="478"/>
          <ac:picMkLst>
            <pc:docMk/>
            <pc:sldMk cId="2358545625" sldId="424"/>
            <ac:picMk id="4" creationId="{00000000-0000-0000-0000-000000000000}"/>
          </ac:picMkLst>
        </pc:picChg>
        <pc:picChg chg="del">
          <ac:chgData name="Lisa Kitinoja" userId="45351d59a283198f" providerId="LiveId" clId="{B18C6676-126C-4669-B97A-400BAE3BD860}" dt="2022-02-06T21:03:47.375" v="293" actId="478"/>
          <ac:picMkLst>
            <pc:docMk/>
            <pc:sldMk cId="2358545625" sldId="424"/>
            <ac:picMk id="5" creationId="{00000000-0000-0000-0000-000000000000}"/>
          </ac:picMkLst>
        </pc:picChg>
        <pc:picChg chg="mod">
          <ac:chgData name="Lisa Kitinoja" userId="45351d59a283198f" providerId="LiveId" clId="{B18C6676-126C-4669-B97A-400BAE3BD860}" dt="2022-02-07T18:00:52.956" v="915" actId="1076"/>
          <ac:picMkLst>
            <pc:docMk/>
            <pc:sldMk cId="2358545625" sldId="424"/>
            <ac:picMk id="8" creationId="{00000000-0000-0000-0000-000000000000}"/>
          </ac:picMkLst>
        </pc:picChg>
        <pc:picChg chg="add mod">
          <ac:chgData name="Lisa Kitinoja" userId="45351d59a283198f" providerId="LiveId" clId="{B18C6676-126C-4669-B97A-400BAE3BD860}" dt="2022-02-07T18:00:42.357" v="908"/>
          <ac:picMkLst>
            <pc:docMk/>
            <pc:sldMk cId="2358545625" sldId="424"/>
            <ac:picMk id="9" creationId="{231E50B3-2999-4843-8FF3-C1E52DA3307D}"/>
          </ac:picMkLst>
        </pc:picChg>
      </pc:sldChg>
      <pc:sldChg chg="addSp delSp modSp mod">
        <pc:chgData name="Lisa Kitinoja" userId="45351d59a283198f" providerId="LiveId" clId="{B18C6676-126C-4669-B97A-400BAE3BD860}" dt="2022-02-07T18:01:04.524" v="922" actId="20577"/>
        <pc:sldMkLst>
          <pc:docMk/>
          <pc:sldMk cId="3132204945" sldId="425"/>
        </pc:sldMkLst>
        <pc:spChg chg="mod">
          <ac:chgData name="Lisa Kitinoja" userId="45351d59a283198f" providerId="LiveId" clId="{B18C6676-126C-4669-B97A-400BAE3BD860}" dt="2022-02-07T18:01:00.971" v="917" actId="1076"/>
          <ac:spMkLst>
            <pc:docMk/>
            <pc:sldMk cId="3132204945" sldId="425"/>
            <ac:spMk id="3" creationId="{00000000-0000-0000-0000-000000000000}"/>
          </ac:spMkLst>
        </pc:spChg>
        <pc:spChg chg="mod">
          <ac:chgData name="Lisa Kitinoja" userId="45351d59a283198f" providerId="LiveId" clId="{B18C6676-126C-4669-B97A-400BAE3BD860}" dt="2022-02-07T18:01:04.524" v="922" actId="20577"/>
          <ac:spMkLst>
            <pc:docMk/>
            <pc:sldMk cId="3132204945" sldId="425"/>
            <ac:spMk id="6" creationId="{00000000-0000-0000-0000-000000000000}"/>
          </ac:spMkLst>
        </pc:spChg>
        <pc:picChg chg="del">
          <ac:chgData name="Lisa Kitinoja" userId="45351d59a283198f" providerId="LiveId" clId="{B18C6676-126C-4669-B97A-400BAE3BD860}" dt="2022-02-06T21:03:56.281" v="299" actId="478"/>
          <ac:picMkLst>
            <pc:docMk/>
            <pc:sldMk cId="3132204945" sldId="425"/>
            <ac:picMk id="4" creationId="{00000000-0000-0000-0000-000000000000}"/>
          </ac:picMkLst>
        </pc:picChg>
        <pc:picChg chg="del">
          <ac:chgData name="Lisa Kitinoja" userId="45351d59a283198f" providerId="LiveId" clId="{B18C6676-126C-4669-B97A-400BAE3BD860}" dt="2022-02-06T21:03:52.328" v="296" actId="478"/>
          <ac:picMkLst>
            <pc:docMk/>
            <pc:sldMk cId="3132204945" sldId="425"/>
            <ac:picMk id="5" creationId="{00000000-0000-0000-0000-000000000000}"/>
          </ac:picMkLst>
        </pc:picChg>
        <pc:picChg chg="add mod">
          <ac:chgData name="Lisa Kitinoja" userId="45351d59a283198f" providerId="LiveId" clId="{B18C6676-126C-4669-B97A-400BAE3BD860}" dt="2022-02-07T18:00:57.605" v="916"/>
          <ac:picMkLst>
            <pc:docMk/>
            <pc:sldMk cId="3132204945" sldId="425"/>
            <ac:picMk id="8" creationId="{DB1E67C9-B668-49AA-9DF1-413079ECEC62}"/>
          </ac:picMkLst>
        </pc:picChg>
      </pc:sldChg>
      <pc:sldChg chg="addSp delSp modSp mod">
        <pc:chgData name="Lisa Kitinoja" userId="45351d59a283198f" providerId="LiveId" clId="{B18C6676-126C-4669-B97A-400BAE3BD860}" dt="2022-02-07T18:01:16.703" v="929" actId="1076"/>
        <pc:sldMkLst>
          <pc:docMk/>
          <pc:sldMk cId="2959570234" sldId="426"/>
        </pc:sldMkLst>
        <pc:spChg chg="mod">
          <ac:chgData name="Lisa Kitinoja" userId="45351d59a283198f" providerId="LiveId" clId="{B18C6676-126C-4669-B97A-400BAE3BD860}" dt="2022-02-07T18:01:16.703" v="929" actId="1076"/>
          <ac:spMkLst>
            <pc:docMk/>
            <pc:sldMk cId="2959570234" sldId="426"/>
            <ac:spMk id="3" creationId="{00000000-0000-0000-0000-000000000000}"/>
          </ac:spMkLst>
        </pc:spChg>
        <pc:spChg chg="mod">
          <ac:chgData name="Lisa Kitinoja" userId="45351d59a283198f" providerId="LiveId" clId="{B18C6676-126C-4669-B97A-400BAE3BD860}" dt="2022-02-07T18:01:11.303" v="927" actId="20577"/>
          <ac:spMkLst>
            <pc:docMk/>
            <pc:sldMk cId="2959570234" sldId="426"/>
            <ac:spMk id="6" creationId="{00000000-0000-0000-0000-000000000000}"/>
          </ac:spMkLst>
        </pc:spChg>
        <pc:picChg chg="del">
          <ac:chgData name="Lisa Kitinoja" userId="45351d59a283198f" providerId="LiveId" clId="{B18C6676-126C-4669-B97A-400BAE3BD860}" dt="2022-02-06T21:03:57.739" v="300" actId="478"/>
          <ac:picMkLst>
            <pc:docMk/>
            <pc:sldMk cId="2959570234" sldId="426"/>
            <ac:picMk id="4" creationId="{00000000-0000-0000-0000-000000000000}"/>
          </ac:picMkLst>
        </pc:picChg>
        <pc:picChg chg="del">
          <ac:chgData name="Lisa Kitinoja" userId="45351d59a283198f" providerId="LiveId" clId="{B18C6676-126C-4669-B97A-400BAE3BD860}" dt="2022-02-06T21:03:59.138" v="301" actId="478"/>
          <ac:picMkLst>
            <pc:docMk/>
            <pc:sldMk cId="2959570234" sldId="426"/>
            <ac:picMk id="5" creationId="{00000000-0000-0000-0000-000000000000}"/>
          </ac:picMkLst>
        </pc:picChg>
        <pc:picChg chg="add mod">
          <ac:chgData name="Lisa Kitinoja" userId="45351d59a283198f" providerId="LiveId" clId="{B18C6676-126C-4669-B97A-400BAE3BD860}" dt="2022-02-07T18:01:13.477" v="928"/>
          <ac:picMkLst>
            <pc:docMk/>
            <pc:sldMk cId="2959570234" sldId="426"/>
            <ac:picMk id="8" creationId="{505EE414-8445-4692-AD2A-0CAF01B4741B}"/>
          </ac:picMkLst>
        </pc:picChg>
      </pc:sldChg>
      <pc:sldChg chg="addSp delSp modSp mod">
        <pc:chgData name="Lisa Kitinoja" userId="45351d59a283198f" providerId="LiveId" clId="{B18C6676-126C-4669-B97A-400BAE3BD860}" dt="2022-02-07T18:01:37.730" v="940" actId="1076"/>
        <pc:sldMkLst>
          <pc:docMk/>
          <pc:sldMk cId="546312946" sldId="427"/>
        </pc:sldMkLst>
        <pc:spChg chg="mod">
          <ac:chgData name="Lisa Kitinoja" userId="45351d59a283198f" providerId="LiveId" clId="{B18C6676-126C-4669-B97A-400BAE3BD860}" dt="2022-02-07T18:01:33.168" v="939" actId="27636"/>
          <ac:spMkLst>
            <pc:docMk/>
            <pc:sldMk cId="546312946" sldId="427"/>
            <ac:spMk id="3" creationId="{00000000-0000-0000-0000-000000000000}"/>
          </ac:spMkLst>
        </pc:spChg>
        <pc:spChg chg="mod">
          <ac:chgData name="Lisa Kitinoja" userId="45351d59a283198f" providerId="LiveId" clId="{B18C6676-126C-4669-B97A-400BAE3BD860}" dt="2022-02-07T18:01:37.730" v="940" actId="1076"/>
          <ac:spMkLst>
            <pc:docMk/>
            <pc:sldMk cId="546312946" sldId="427"/>
            <ac:spMk id="6" creationId="{00000000-0000-0000-0000-000000000000}"/>
          </ac:spMkLst>
        </pc:spChg>
        <pc:picChg chg="del">
          <ac:chgData name="Lisa Kitinoja" userId="45351d59a283198f" providerId="LiveId" clId="{B18C6676-126C-4669-B97A-400BAE3BD860}" dt="2022-02-06T21:04:08.179" v="307" actId="478"/>
          <ac:picMkLst>
            <pc:docMk/>
            <pc:sldMk cId="546312946" sldId="427"/>
            <ac:picMk id="4" creationId="{00000000-0000-0000-0000-000000000000}"/>
          </ac:picMkLst>
        </pc:picChg>
        <pc:picChg chg="del">
          <ac:chgData name="Lisa Kitinoja" userId="45351d59a283198f" providerId="LiveId" clId="{B18C6676-126C-4669-B97A-400BAE3BD860}" dt="2022-02-06T21:04:04.331" v="304" actId="478"/>
          <ac:picMkLst>
            <pc:docMk/>
            <pc:sldMk cId="546312946" sldId="427"/>
            <ac:picMk id="5" creationId="{00000000-0000-0000-0000-000000000000}"/>
          </ac:picMkLst>
        </pc:picChg>
        <pc:picChg chg="add mod">
          <ac:chgData name="Lisa Kitinoja" userId="45351d59a283198f" providerId="LiveId" clId="{B18C6676-126C-4669-B97A-400BAE3BD860}" dt="2022-02-07T18:01:19.132" v="930"/>
          <ac:picMkLst>
            <pc:docMk/>
            <pc:sldMk cId="546312946" sldId="427"/>
            <ac:picMk id="8" creationId="{4942601B-491B-400B-B1D1-79C5E863CC14}"/>
          </ac:picMkLst>
        </pc:picChg>
      </pc:sldChg>
      <pc:sldChg chg="addSp delSp modSp mod">
        <pc:chgData name="Lisa Kitinoja" userId="45351d59a283198f" providerId="LiveId" clId="{B18C6676-126C-4669-B97A-400BAE3BD860}" dt="2022-02-07T18:01:48.275" v="946" actId="20577"/>
        <pc:sldMkLst>
          <pc:docMk/>
          <pc:sldMk cId="1147406450" sldId="428"/>
        </pc:sldMkLst>
        <pc:spChg chg="mod">
          <ac:chgData name="Lisa Kitinoja" userId="45351d59a283198f" providerId="LiveId" clId="{B18C6676-126C-4669-B97A-400BAE3BD860}" dt="2022-02-07T18:01:48.275" v="946" actId="20577"/>
          <ac:spMkLst>
            <pc:docMk/>
            <pc:sldMk cId="1147406450" sldId="428"/>
            <ac:spMk id="6" creationId="{00000000-0000-0000-0000-000000000000}"/>
          </ac:spMkLst>
        </pc:spChg>
        <pc:picChg chg="del">
          <ac:chgData name="Lisa Kitinoja" userId="45351d59a283198f" providerId="LiveId" clId="{B18C6676-126C-4669-B97A-400BAE3BD860}" dt="2022-02-06T21:04:09.832" v="308" actId="478"/>
          <ac:picMkLst>
            <pc:docMk/>
            <pc:sldMk cId="1147406450" sldId="428"/>
            <ac:picMk id="4" creationId="{00000000-0000-0000-0000-000000000000}"/>
          </ac:picMkLst>
        </pc:picChg>
        <pc:picChg chg="del">
          <ac:chgData name="Lisa Kitinoja" userId="45351d59a283198f" providerId="LiveId" clId="{B18C6676-126C-4669-B97A-400BAE3BD860}" dt="2022-02-06T21:04:10.843" v="309" actId="478"/>
          <ac:picMkLst>
            <pc:docMk/>
            <pc:sldMk cId="1147406450" sldId="428"/>
            <ac:picMk id="5" creationId="{00000000-0000-0000-0000-000000000000}"/>
          </ac:picMkLst>
        </pc:picChg>
        <pc:picChg chg="add mod">
          <ac:chgData name="Lisa Kitinoja" userId="45351d59a283198f" providerId="LiveId" clId="{B18C6676-126C-4669-B97A-400BAE3BD860}" dt="2022-02-07T18:01:43.989" v="941"/>
          <ac:picMkLst>
            <pc:docMk/>
            <pc:sldMk cId="1147406450" sldId="428"/>
            <ac:picMk id="9" creationId="{90599E04-B6E1-448C-8679-7AAB7D5C1DE9}"/>
          </ac:picMkLst>
        </pc:picChg>
      </pc:sldChg>
      <pc:sldChg chg="addSp delSp modSp mod">
        <pc:chgData name="Lisa Kitinoja" userId="45351d59a283198f" providerId="LiveId" clId="{B18C6676-126C-4669-B97A-400BAE3BD860}" dt="2022-02-07T18:01:59.032" v="952"/>
        <pc:sldMkLst>
          <pc:docMk/>
          <pc:sldMk cId="1174900820" sldId="429"/>
        </pc:sldMkLst>
        <pc:spChg chg="mod">
          <ac:chgData name="Lisa Kitinoja" userId="45351d59a283198f" providerId="LiveId" clId="{B18C6676-126C-4669-B97A-400BAE3BD860}" dt="2022-02-07T18:01:54.817" v="951" actId="20577"/>
          <ac:spMkLst>
            <pc:docMk/>
            <pc:sldMk cId="1174900820" sldId="429"/>
            <ac:spMk id="6" creationId="{00000000-0000-0000-0000-000000000000}"/>
          </ac:spMkLst>
        </pc:spChg>
        <pc:picChg chg="del">
          <ac:chgData name="Lisa Kitinoja" userId="45351d59a283198f" providerId="LiveId" clId="{B18C6676-126C-4669-B97A-400BAE3BD860}" dt="2022-02-06T21:04:18.483" v="315" actId="478"/>
          <ac:picMkLst>
            <pc:docMk/>
            <pc:sldMk cId="1174900820" sldId="429"/>
            <ac:picMk id="4" creationId="{00000000-0000-0000-0000-000000000000}"/>
          </ac:picMkLst>
        </pc:picChg>
        <pc:picChg chg="del">
          <ac:chgData name="Lisa Kitinoja" userId="45351d59a283198f" providerId="LiveId" clId="{B18C6676-126C-4669-B97A-400BAE3BD860}" dt="2022-02-06T21:04:14.581" v="312" actId="478"/>
          <ac:picMkLst>
            <pc:docMk/>
            <pc:sldMk cId="1174900820" sldId="429"/>
            <ac:picMk id="5" creationId="{00000000-0000-0000-0000-000000000000}"/>
          </ac:picMkLst>
        </pc:picChg>
        <pc:picChg chg="add mod">
          <ac:chgData name="Lisa Kitinoja" userId="45351d59a283198f" providerId="LiveId" clId="{B18C6676-126C-4669-B97A-400BAE3BD860}" dt="2022-02-07T18:01:59.032" v="952"/>
          <ac:picMkLst>
            <pc:docMk/>
            <pc:sldMk cId="1174900820" sldId="429"/>
            <ac:picMk id="9" creationId="{28ABAB89-2EA9-4FDF-9A29-797B1596BAFB}"/>
          </ac:picMkLst>
        </pc:picChg>
      </pc:sldChg>
      <pc:sldChg chg="addSp delSp modSp mod">
        <pc:chgData name="Lisa Kitinoja" userId="45351d59a283198f" providerId="LiveId" clId="{B18C6676-126C-4669-B97A-400BAE3BD860}" dt="2022-02-07T18:02:08.292" v="959" actId="20577"/>
        <pc:sldMkLst>
          <pc:docMk/>
          <pc:sldMk cId="4103748619" sldId="430"/>
        </pc:sldMkLst>
        <pc:spChg chg="mod">
          <ac:chgData name="Lisa Kitinoja" userId="45351d59a283198f" providerId="LiveId" clId="{B18C6676-126C-4669-B97A-400BAE3BD860}" dt="2022-02-07T18:02:08.292" v="959" actId="20577"/>
          <ac:spMkLst>
            <pc:docMk/>
            <pc:sldMk cId="4103748619" sldId="430"/>
            <ac:spMk id="6" creationId="{00000000-0000-0000-0000-000000000000}"/>
          </ac:spMkLst>
        </pc:spChg>
        <pc:picChg chg="del">
          <ac:chgData name="Lisa Kitinoja" userId="45351d59a283198f" providerId="LiveId" clId="{B18C6676-126C-4669-B97A-400BAE3BD860}" dt="2022-02-06T21:04:19.878" v="316" actId="478"/>
          <ac:picMkLst>
            <pc:docMk/>
            <pc:sldMk cId="4103748619" sldId="430"/>
            <ac:picMk id="4" creationId="{00000000-0000-0000-0000-000000000000}"/>
          </ac:picMkLst>
        </pc:picChg>
        <pc:picChg chg="del">
          <ac:chgData name="Lisa Kitinoja" userId="45351d59a283198f" providerId="LiveId" clId="{B18C6676-126C-4669-B97A-400BAE3BD860}" dt="2022-02-06T21:04:21.126" v="317" actId="478"/>
          <ac:picMkLst>
            <pc:docMk/>
            <pc:sldMk cId="4103748619" sldId="430"/>
            <ac:picMk id="5" creationId="{00000000-0000-0000-0000-000000000000}"/>
          </ac:picMkLst>
        </pc:picChg>
        <pc:picChg chg="mod">
          <ac:chgData name="Lisa Kitinoja" userId="45351d59a283198f" providerId="LiveId" clId="{B18C6676-126C-4669-B97A-400BAE3BD860}" dt="2022-02-07T18:02:04.760" v="954" actId="14100"/>
          <ac:picMkLst>
            <pc:docMk/>
            <pc:sldMk cId="4103748619" sldId="430"/>
            <ac:picMk id="8" creationId="{00000000-0000-0000-0000-000000000000}"/>
          </ac:picMkLst>
        </pc:picChg>
        <pc:picChg chg="add mod">
          <ac:chgData name="Lisa Kitinoja" userId="45351d59a283198f" providerId="LiveId" clId="{B18C6676-126C-4669-B97A-400BAE3BD860}" dt="2022-02-07T18:02:01.490" v="953"/>
          <ac:picMkLst>
            <pc:docMk/>
            <pc:sldMk cId="4103748619" sldId="430"/>
            <ac:picMk id="9" creationId="{3C28429D-2A69-445E-AE79-2FF7D7FD0D69}"/>
          </ac:picMkLst>
        </pc:picChg>
      </pc:sldChg>
      <pc:sldChg chg="addSp delSp modSp mod">
        <pc:chgData name="Lisa Kitinoja" userId="45351d59a283198f" providerId="LiveId" clId="{B18C6676-126C-4669-B97A-400BAE3BD860}" dt="2022-02-07T18:02:15.948" v="965"/>
        <pc:sldMkLst>
          <pc:docMk/>
          <pc:sldMk cId="4254578651" sldId="431"/>
        </pc:sldMkLst>
        <pc:spChg chg="mod">
          <ac:chgData name="Lisa Kitinoja" userId="45351d59a283198f" providerId="LiveId" clId="{B18C6676-126C-4669-B97A-400BAE3BD860}" dt="2022-02-07T18:02:13.875" v="964" actId="20577"/>
          <ac:spMkLst>
            <pc:docMk/>
            <pc:sldMk cId="4254578651" sldId="431"/>
            <ac:spMk id="6" creationId="{00000000-0000-0000-0000-000000000000}"/>
          </ac:spMkLst>
        </pc:spChg>
        <pc:picChg chg="del">
          <ac:chgData name="Lisa Kitinoja" userId="45351d59a283198f" providerId="LiveId" clId="{B18C6676-126C-4669-B97A-400BAE3BD860}" dt="2022-02-06T21:04:27.100" v="321" actId="478"/>
          <ac:picMkLst>
            <pc:docMk/>
            <pc:sldMk cId="4254578651" sldId="431"/>
            <ac:picMk id="4" creationId="{00000000-0000-0000-0000-000000000000}"/>
          </ac:picMkLst>
        </pc:picChg>
        <pc:picChg chg="del">
          <ac:chgData name="Lisa Kitinoja" userId="45351d59a283198f" providerId="LiveId" clId="{B18C6676-126C-4669-B97A-400BAE3BD860}" dt="2022-02-06T21:04:25.986" v="320" actId="478"/>
          <ac:picMkLst>
            <pc:docMk/>
            <pc:sldMk cId="4254578651" sldId="431"/>
            <ac:picMk id="5" creationId="{00000000-0000-0000-0000-000000000000}"/>
          </ac:picMkLst>
        </pc:picChg>
        <pc:picChg chg="add mod">
          <ac:chgData name="Lisa Kitinoja" userId="45351d59a283198f" providerId="LiveId" clId="{B18C6676-126C-4669-B97A-400BAE3BD860}" dt="2022-02-07T18:02:15.948" v="965"/>
          <ac:picMkLst>
            <pc:docMk/>
            <pc:sldMk cId="4254578651" sldId="431"/>
            <ac:picMk id="8" creationId="{A6015219-33D2-44AA-AA00-5DFD2DC2E431}"/>
          </ac:picMkLst>
        </pc:picChg>
      </pc:sldChg>
      <pc:sldChg chg="addSp delSp modSp mod">
        <pc:chgData name="Lisa Kitinoja" userId="45351d59a283198f" providerId="LiveId" clId="{B18C6676-126C-4669-B97A-400BAE3BD860}" dt="2022-02-07T18:02:21.643" v="971" actId="20577"/>
        <pc:sldMkLst>
          <pc:docMk/>
          <pc:sldMk cId="1804245797" sldId="432"/>
        </pc:sldMkLst>
        <pc:spChg chg="mod">
          <ac:chgData name="Lisa Kitinoja" userId="45351d59a283198f" providerId="LiveId" clId="{B18C6676-126C-4669-B97A-400BAE3BD860}" dt="2022-02-07T18:02:21.643" v="971" actId="20577"/>
          <ac:spMkLst>
            <pc:docMk/>
            <pc:sldMk cId="1804245797" sldId="432"/>
            <ac:spMk id="6" creationId="{00000000-0000-0000-0000-000000000000}"/>
          </ac:spMkLst>
        </pc:spChg>
        <pc:picChg chg="del">
          <ac:chgData name="Lisa Kitinoja" userId="45351d59a283198f" providerId="LiveId" clId="{B18C6676-126C-4669-B97A-400BAE3BD860}" dt="2022-02-06T21:04:35.811" v="327" actId="478"/>
          <ac:picMkLst>
            <pc:docMk/>
            <pc:sldMk cId="1804245797" sldId="432"/>
            <ac:picMk id="4" creationId="{00000000-0000-0000-0000-000000000000}"/>
          </ac:picMkLst>
        </pc:picChg>
        <pc:picChg chg="del">
          <ac:chgData name="Lisa Kitinoja" userId="45351d59a283198f" providerId="LiveId" clId="{B18C6676-126C-4669-B97A-400BAE3BD860}" dt="2022-02-06T21:04:32.210" v="324" actId="478"/>
          <ac:picMkLst>
            <pc:docMk/>
            <pc:sldMk cId="1804245797" sldId="432"/>
            <ac:picMk id="5" creationId="{00000000-0000-0000-0000-000000000000}"/>
          </ac:picMkLst>
        </pc:picChg>
        <pc:picChg chg="add mod">
          <ac:chgData name="Lisa Kitinoja" userId="45351d59a283198f" providerId="LiveId" clId="{B18C6676-126C-4669-B97A-400BAE3BD860}" dt="2022-02-07T18:02:18.320" v="966"/>
          <ac:picMkLst>
            <pc:docMk/>
            <pc:sldMk cId="1804245797" sldId="432"/>
            <ac:picMk id="8" creationId="{D88633F6-01A4-4215-84B1-42C84B226E42}"/>
          </ac:picMkLst>
        </pc:picChg>
      </pc:sldChg>
      <pc:sldChg chg="addSp delSp modSp mod">
        <pc:chgData name="Lisa Kitinoja" userId="45351d59a283198f" providerId="LiveId" clId="{B18C6676-126C-4669-B97A-400BAE3BD860}" dt="2022-02-07T18:02:27.695" v="977" actId="20577"/>
        <pc:sldMkLst>
          <pc:docMk/>
          <pc:sldMk cId="876846801" sldId="433"/>
        </pc:sldMkLst>
        <pc:spChg chg="mod">
          <ac:chgData name="Lisa Kitinoja" userId="45351d59a283198f" providerId="LiveId" clId="{B18C6676-126C-4669-B97A-400BAE3BD860}" dt="2022-02-07T18:02:27.695" v="977" actId="20577"/>
          <ac:spMkLst>
            <pc:docMk/>
            <pc:sldMk cId="876846801" sldId="433"/>
            <ac:spMk id="6" creationId="{00000000-0000-0000-0000-000000000000}"/>
          </ac:spMkLst>
        </pc:spChg>
        <pc:picChg chg="del">
          <ac:chgData name="Lisa Kitinoja" userId="45351d59a283198f" providerId="LiveId" clId="{B18C6676-126C-4669-B97A-400BAE3BD860}" dt="2022-02-06T21:04:37.230" v="328" actId="478"/>
          <ac:picMkLst>
            <pc:docMk/>
            <pc:sldMk cId="876846801" sldId="433"/>
            <ac:picMk id="4" creationId="{00000000-0000-0000-0000-000000000000}"/>
          </ac:picMkLst>
        </pc:picChg>
        <pc:picChg chg="del">
          <ac:chgData name="Lisa Kitinoja" userId="45351d59a283198f" providerId="LiveId" clId="{B18C6676-126C-4669-B97A-400BAE3BD860}" dt="2022-02-06T21:04:38.259" v="329" actId="478"/>
          <ac:picMkLst>
            <pc:docMk/>
            <pc:sldMk cId="876846801" sldId="433"/>
            <ac:picMk id="5" creationId="{00000000-0000-0000-0000-000000000000}"/>
          </ac:picMkLst>
        </pc:picChg>
        <pc:picChg chg="add mod">
          <ac:chgData name="Lisa Kitinoja" userId="45351d59a283198f" providerId="LiveId" clId="{B18C6676-126C-4669-B97A-400BAE3BD860}" dt="2022-02-07T18:02:24.435" v="972"/>
          <ac:picMkLst>
            <pc:docMk/>
            <pc:sldMk cId="876846801" sldId="433"/>
            <ac:picMk id="9" creationId="{4612F085-0311-4AB9-87BA-823FCA83BEC3}"/>
          </ac:picMkLst>
        </pc:picChg>
      </pc:sldChg>
      <pc:sldChg chg="addSp delSp modSp mod">
        <pc:chgData name="Lisa Kitinoja" userId="45351d59a283198f" providerId="LiveId" clId="{B18C6676-126C-4669-B97A-400BAE3BD860}" dt="2022-02-07T18:02:38.828" v="984" actId="1076"/>
        <pc:sldMkLst>
          <pc:docMk/>
          <pc:sldMk cId="2601493760" sldId="434"/>
        </pc:sldMkLst>
        <pc:spChg chg="mod">
          <ac:chgData name="Lisa Kitinoja" userId="45351d59a283198f" providerId="LiveId" clId="{B18C6676-126C-4669-B97A-400BAE3BD860}" dt="2022-02-07T18:02:38.828" v="984" actId="1076"/>
          <ac:spMkLst>
            <pc:docMk/>
            <pc:sldMk cId="2601493760" sldId="434"/>
            <ac:spMk id="3" creationId="{00000000-0000-0000-0000-000000000000}"/>
          </ac:spMkLst>
        </pc:spChg>
        <pc:spChg chg="mod">
          <ac:chgData name="Lisa Kitinoja" userId="45351d59a283198f" providerId="LiveId" clId="{B18C6676-126C-4669-B97A-400BAE3BD860}" dt="2022-02-07T18:02:31.594" v="982" actId="20577"/>
          <ac:spMkLst>
            <pc:docMk/>
            <pc:sldMk cId="2601493760" sldId="434"/>
            <ac:spMk id="6" creationId="{00000000-0000-0000-0000-000000000000}"/>
          </ac:spMkLst>
        </pc:spChg>
        <pc:picChg chg="del">
          <ac:chgData name="Lisa Kitinoja" userId="45351d59a283198f" providerId="LiveId" clId="{B18C6676-126C-4669-B97A-400BAE3BD860}" dt="2022-02-06T21:04:46.338" v="335" actId="478"/>
          <ac:picMkLst>
            <pc:docMk/>
            <pc:sldMk cId="2601493760" sldId="434"/>
            <ac:picMk id="4" creationId="{00000000-0000-0000-0000-000000000000}"/>
          </ac:picMkLst>
        </pc:picChg>
        <pc:picChg chg="del">
          <ac:chgData name="Lisa Kitinoja" userId="45351d59a283198f" providerId="LiveId" clId="{B18C6676-126C-4669-B97A-400BAE3BD860}" dt="2022-02-06T21:04:42.653" v="332" actId="478"/>
          <ac:picMkLst>
            <pc:docMk/>
            <pc:sldMk cId="2601493760" sldId="434"/>
            <ac:picMk id="5" creationId="{00000000-0000-0000-0000-000000000000}"/>
          </ac:picMkLst>
        </pc:picChg>
        <pc:picChg chg="add mod">
          <ac:chgData name="Lisa Kitinoja" userId="45351d59a283198f" providerId="LiveId" clId="{B18C6676-126C-4669-B97A-400BAE3BD860}" dt="2022-02-07T18:02:35.372" v="983"/>
          <ac:picMkLst>
            <pc:docMk/>
            <pc:sldMk cId="2601493760" sldId="434"/>
            <ac:picMk id="8" creationId="{BE8C0EC0-E777-4017-8991-C832450D76D7}"/>
          </ac:picMkLst>
        </pc:picChg>
      </pc:sldChg>
      <pc:sldChg chg="addSp delSp modSp mod">
        <pc:chgData name="Lisa Kitinoja" userId="45351d59a283198f" providerId="LiveId" clId="{B18C6676-126C-4669-B97A-400BAE3BD860}" dt="2022-02-07T18:03:12.040" v="998" actId="14100"/>
        <pc:sldMkLst>
          <pc:docMk/>
          <pc:sldMk cId="3547908838" sldId="435"/>
        </pc:sldMkLst>
        <pc:spChg chg="mod">
          <ac:chgData name="Lisa Kitinoja" userId="45351d59a283198f" providerId="LiveId" clId="{B18C6676-126C-4669-B97A-400BAE3BD860}" dt="2022-02-07T18:03:12.040" v="998" actId="14100"/>
          <ac:spMkLst>
            <pc:docMk/>
            <pc:sldMk cId="3547908838" sldId="435"/>
            <ac:spMk id="3" creationId="{00000000-0000-0000-0000-000000000000}"/>
          </ac:spMkLst>
        </pc:spChg>
        <pc:spChg chg="mod">
          <ac:chgData name="Lisa Kitinoja" userId="45351d59a283198f" providerId="LiveId" clId="{B18C6676-126C-4669-B97A-400BAE3BD860}" dt="2022-02-07T18:02:56.237" v="995" actId="20577"/>
          <ac:spMkLst>
            <pc:docMk/>
            <pc:sldMk cId="3547908838" sldId="435"/>
            <ac:spMk id="6" creationId="{00000000-0000-0000-0000-000000000000}"/>
          </ac:spMkLst>
        </pc:spChg>
        <pc:picChg chg="del">
          <ac:chgData name="Lisa Kitinoja" userId="45351d59a283198f" providerId="LiveId" clId="{B18C6676-126C-4669-B97A-400BAE3BD860}" dt="2022-02-07T18:02:44.841" v="986" actId="478"/>
          <ac:picMkLst>
            <pc:docMk/>
            <pc:sldMk cId="3547908838" sldId="435"/>
            <ac:picMk id="4" creationId="{00000000-0000-0000-0000-000000000000}"/>
          </ac:picMkLst>
        </pc:picChg>
        <pc:picChg chg="del">
          <ac:chgData name="Lisa Kitinoja" userId="45351d59a283198f" providerId="LiveId" clId="{B18C6676-126C-4669-B97A-400BAE3BD860}" dt="2022-02-07T18:02:43.475" v="985" actId="478"/>
          <ac:picMkLst>
            <pc:docMk/>
            <pc:sldMk cId="3547908838" sldId="435"/>
            <ac:picMk id="5" creationId="{00000000-0000-0000-0000-000000000000}"/>
          </ac:picMkLst>
        </pc:picChg>
        <pc:picChg chg="add mod">
          <ac:chgData name="Lisa Kitinoja" userId="45351d59a283198f" providerId="LiveId" clId="{B18C6676-126C-4669-B97A-400BAE3BD860}" dt="2022-02-07T18:03:01.329" v="996"/>
          <ac:picMkLst>
            <pc:docMk/>
            <pc:sldMk cId="3547908838" sldId="435"/>
            <ac:picMk id="8" creationId="{F83C3663-5CA8-41BD-97BA-6966A1EA21F3}"/>
          </ac:picMkLst>
        </pc:picChg>
      </pc:sldChg>
      <pc:sldChg chg="addSp delSp modSp mod">
        <pc:chgData name="Lisa Kitinoja" userId="45351d59a283198f" providerId="LiveId" clId="{B18C6676-126C-4669-B97A-400BAE3BD860}" dt="2022-02-07T18:03:20.424" v="1004" actId="20577"/>
        <pc:sldMkLst>
          <pc:docMk/>
          <pc:sldMk cId="1476051632" sldId="436"/>
        </pc:sldMkLst>
        <pc:spChg chg="mod">
          <ac:chgData name="Lisa Kitinoja" userId="45351d59a283198f" providerId="LiveId" clId="{B18C6676-126C-4669-B97A-400BAE3BD860}" dt="2022-02-07T18:03:20.424" v="1004" actId="20577"/>
          <ac:spMkLst>
            <pc:docMk/>
            <pc:sldMk cId="1476051632" sldId="436"/>
            <ac:spMk id="6" creationId="{00000000-0000-0000-0000-000000000000}"/>
          </ac:spMkLst>
        </pc:spChg>
        <pc:picChg chg="del">
          <ac:chgData name="Lisa Kitinoja" userId="45351d59a283198f" providerId="LiveId" clId="{B18C6676-126C-4669-B97A-400BAE3BD860}" dt="2022-02-06T21:04:49.777" v="336" actId="478"/>
          <ac:picMkLst>
            <pc:docMk/>
            <pc:sldMk cId="1476051632" sldId="436"/>
            <ac:picMk id="4" creationId="{00000000-0000-0000-0000-000000000000}"/>
          </ac:picMkLst>
        </pc:picChg>
        <pc:picChg chg="del">
          <ac:chgData name="Lisa Kitinoja" userId="45351d59a283198f" providerId="LiveId" clId="{B18C6676-126C-4669-B97A-400BAE3BD860}" dt="2022-02-06T21:04:50.743" v="337" actId="478"/>
          <ac:picMkLst>
            <pc:docMk/>
            <pc:sldMk cId="1476051632" sldId="436"/>
            <ac:picMk id="5" creationId="{00000000-0000-0000-0000-000000000000}"/>
          </ac:picMkLst>
        </pc:picChg>
        <pc:picChg chg="add mod">
          <ac:chgData name="Lisa Kitinoja" userId="45351d59a283198f" providerId="LiveId" clId="{B18C6676-126C-4669-B97A-400BAE3BD860}" dt="2022-02-07T18:03:15.982" v="999"/>
          <ac:picMkLst>
            <pc:docMk/>
            <pc:sldMk cId="1476051632" sldId="436"/>
            <ac:picMk id="8" creationId="{B82400B4-0A51-4020-8555-017796F2D73C}"/>
          </ac:picMkLst>
        </pc:picChg>
      </pc:sldChg>
      <pc:sldChg chg="addSp delSp modSp mod">
        <pc:chgData name="Lisa Kitinoja" userId="45351d59a283198f" providerId="LiveId" clId="{B18C6676-126C-4669-B97A-400BAE3BD860}" dt="2022-02-07T18:03:45.201" v="1016" actId="27636"/>
        <pc:sldMkLst>
          <pc:docMk/>
          <pc:sldMk cId="433136663" sldId="437"/>
        </pc:sldMkLst>
        <pc:spChg chg="mod">
          <ac:chgData name="Lisa Kitinoja" userId="45351d59a283198f" providerId="LiveId" clId="{B18C6676-126C-4669-B97A-400BAE3BD860}" dt="2022-02-07T18:03:45.201" v="1016" actId="27636"/>
          <ac:spMkLst>
            <pc:docMk/>
            <pc:sldMk cId="433136663" sldId="437"/>
            <ac:spMk id="3" creationId="{00000000-0000-0000-0000-000000000000}"/>
          </ac:spMkLst>
        </pc:spChg>
        <pc:spChg chg="mod">
          <ac:chgData name="Lisa Kitinoja" userId="45351d59a283198f" providerId="LiveId" clId="{B18C6676-126C-4669-B97A-400BAE3BD860}" dt="2022-02-07T18:03:24.545" v="1009" actId="20577"/>
          <ac:spMkLst>
            <pc:docMk/>
            <pc:sldMk cId="433136663" sldId="437"/>
            <ac:spMk id="6" creationId="{00000000-0000-0000-0000-000000000000}"/>
          </ac:spMkLst>
        </pc:spChg>
        <pc:picChg chg="del">
          <ac:chgData name="Lisa Kitinoja" userId="45351d59a283198f" providerId="LiveId" clId="{B18C6676-126C-4669-B97A-400BAE3BD860}" dt="2022-02-06T21:04:58.346" v="343" actId="478"/>
          <ac:picMkLst>
            <pc:docMk/>
            <pc:sldMk cId="433136663" sldId="437"/>
            <ac:picMk id="4" creationId="{00000000-0000-0000-0000-000000000000}"/>
          </ac:picMkLst>
        </pc:picChg>
        <pc:picChg chg="del">
          <ac:chgData name="Lisa Kitinoja" userId="45351d59a283198f" providerId="LiveId" clId="{B18C6676-126C-4669-B97A-400BAE3BD860}" dt="2022-02-06T21:04:54.562" v="340" actId="478"/>
          <ac:picMkLst>
            <pc:docMk/>
            <pc:sldMk cId="433136663" sldId="437"/>
            <ac:picMk id="5" creationId="{00000000-0000-0000-0000-000000000000}"/>
          </ac:picMkLst>
        </pc:picChg>
        <pc:picChg chg="mod">
          <ac:chgData name="Lisa Kitinoja" userId="45351d59a283198f" providerId="LiveId" clId="{B18C6676-126C-4669-B97A-400BAE3BD860}" dt="2022-02-07T18:03:36.393" v="1011" actId="1076"/>
          <ac:picMkLst>
            <pc:docMk/>
            <pc:sldMk cId="433136663" sldId="437"/>
            <ac:picMk id="8" creationId="{00000000-0000-0000-0000-000000000000}"/>
          </ac:picMkLst>
        </pc:picChg>
        <pc:picChg chg="add mod">
          <ac:chgData name="Lisa Kitinoja" userId="45351d59a283198f" providerId="LiveId" clId="{B18C6676-126C-4669-B97A-400BAE3BD860}" dt="2022-02-07T18:03:27.228" v="1010"/>
          <ac:picMkLst>
            <pc:docMk/>
            <pc:sldMk cId="433136663" sldId="437"/>
            <ac:picMk id="9" creationId="{862EF81B-9E4E-4907-991D-EDB102341B09}"/>
          </ac:picMkLst>
        </pc:picChg>
      </pc:sldChg>
      <pc:sldChg chg="addSp delSp modSp mod">
        <pc:chgData name="Lisa Kitinoja" userId="45351d59a283198f" providerId="LiveId" clId="{B18C6676-126C-4669-B97A-400BAE3BD860}" dt="2022-02-07T18:04:03.938" v="1022" actId="20577"/>
        <pc:sldMkLst>
          <pc:docMk/>
          <pc:sldMk cId="3562841214" sldId="438"/>
        </pc:sldMkLst>
        <pc:spChg chg="mod">
          <ac:chgData name="Lisa Kitinoja" userId="45351d59a283198f" providerId="LiveId" clId="{B18C6676-126C-4669-B97A-400BAE3BD860}" dt="2022-02-07T18:04:03.938" v="1022" actId="20577"/>
          <ac:spMkLst>
            <pc:docMk/>
            <pc:sldMk cId="3562841214" sldId="438"/>
            <ac:spMk id="6" creationId="{00000000-0000-0000-0000-000000000000}"/>
          </ac:spMkLst>
        </pc:spChg>
        <pc:spChg chg="mod">
          <ac:chgData name="Lisa Kitinoja" userId="45351d59a283198f" providerId="LiveId" clId="{B18C6676-126C-4669-B97A-400BAE3BD860}" dt="2022-02-06T21:05:24.915" v="365" actId="20577"/>
          <ac:spMkLst>
            <pc:docMk/>
            <pc:sldMk cId="3562841214" sldId="438"/>
            <ac:spMk id="9" creationId="{00000000-0000-0000-0000-000000000000}"/>
          </ac:spMkLst>
        </pc:spChg>
        <pc:picChg chg="del">
          <ac:chgData name="Lisa Kitinoja" userId="45351d59a283198f" providerId="LiveId" clId="{B18C6676-126C-4669-B97A-400BAE3BD860}" dt="2022-02-06T21:04:59.736" v="344" actId="478"/>
          <ac:picMkLst>
            <pc:docMk/>
            <pc:sldMk cId="3562841214" sldId="438"/>
            <ac:picMk id="4" creationId="{00000000-0000-0000-0000-000000000000}"/>
          </ac:picMkLst>
        </pc:picChg>
        <pc:picChg chg="del">
          <ac:chgData name="Lisa Kitinoja" userId="45351d59a283198f" providerId="LiveId" clId="{B18C6676-126C-4669-B97A-400BAE3BD860}" dt="2022-02-06T21:05:00.693" v="345" actId="478"/>
          <ac:picMkLst>
            <pc:docMk/>
            <pc:sldMk cId="3562841214" sldId="438"/>
            <ac:picMk id="5" creationId="{00000000-0000-0000-0000-000000000000}"/>
          </ac:picMkLst>
        </pc:picChg>
        <pc:picChg chg="add mod">
          <ac:chgData name="Lisa Kitinoja" userId="45351d59a283198f" providerId="LiveId" clId="{B18C6676-126C-4669-B97A-400BAE3BD860}" dt="2022-02-07T18:03:57.179" v="1017"/>
          <ac:picMkLst>
            <pc:docMk/>
            <pc:sldMk cId="3562841214" sldId="438"/>
            <ac:picMk id="10" creationId="{3519185F-812D-4326-BF51-E36986F95C5A}"/>
          </ac:picMkLst>
        </pc:picChg>
      </pc:sldChg>
      <pc:sldChg chg="addSp delSp modSp mod">
        <pc:chgData name="Lisa Kitinoja" userId="45351d59a283198f" providerId="LiveId" clId="{B18C6676-126C-4669-B97A-400BAE3BD860}" dt="2022-02-07T18:04:10.529" v="1028"/>
        <pc:sldMkLst>
          <pc:docMk/>
          <pc:sldMk cId="2396108435" sldId="439"/>
        </pc:sldMkLst>
        <pc:spChg chg="mod">
          <ac:chgData name="Lisa Kitinoja" userId="45351d59a283198f" providerId="LiveId" clId="{B18C6676-126C-4669-B97A-400BAE3BD860}" dt="2022-02-07T18:04:08.468" v="1027" actId="20577"/>
          <ac:spMkLst>
            <pc:docMk/>
            <pc:sldMk cId="2396108435" sldId="439"/>
            <ac:spMk id="6" creationId="{00000000-0000-0000-0000-000000000000}"/>
          </ac:spMkLst>
        </pc:spChg>
        <pc:picChg chg="del">
          <ac:chgData name="Lisa Kitinoja" userId="45351d59a283198f" providerId="LiveId" clId="{B18C6676-126C-4669-B97A-400BAE3BD860}" dt="2022-02-06T21:05:11.365" v="348" actId="478"/>
          <ac:picMkLst>
            <pc:docMk/>
            <pc:sldMk cId="2396108435" sldId="439"/>
            <ac:picMk id="4" creationId="{00000000-0000-0000-0000-000000000000}"/>
          </ac:picMkLst>
        </pc:picChg>
        <pc:picChg chg="del">
          <ac:chgData name="Lisa Kitinoja" userId="45351d59a283198f" providerId="LiveId" clId="{B18C6676-126C-4669-B97A-400BAE3BD860}" dt="2022-02-06T21:05:12.197" v="349" actId="478"/>
          <ac:picMkLst>
            <pc:docMk/>
            <pc:sldMk cId="2396108435" sldId="439"/>
            <ac:picMk id="5" creationId="{00000000-0000-0000-0000-000000000000}"/>
          </ac:picMkLst>
        </pc:picChg>
        <pc:picChg chg="add mod">
          <ac:chgData name="Lisa Kitinoja" userId="45351d59a283198f" providerId="LiveId" clId="{B18C6676-126C-4669-B97A-400BAE3BD860}" dt="2022-02-07T18:04:10.529" v="1028"/>
          <ac:picMkLst>
            <pc:docMk/>
            <pc:sldMk cId="2396108435" sldId="439"/>
            <ac:picMk id="8" creationId="{65A5B6BD-A9A2-473D-9401-1ABA52227334}"/>
          </ac:picMkLst>
        </pc:picChg>
      </pc:sldChg>
      <pc:sldChg chg="addSp delSp modSp mod">
        <pc:chgData name="Lisa Kitinoja" userId="45351d59a283198f" providerId="LiveId" clId="{B18C6676-126C-4669-B97A-400BAE3BD860}" dt="2022-02-07T18:04:22.360" v="1036" actId="20577"/>
        <pc:sldMkLst>
          <pc:docMk/>
          <pc:sldMk cId="4152776987" sldId="440"/>
        </pc:sldMkLst>
        <pc:spChg chg="mod">
          <ac:chgData name="Lisa Kitinoja" userId="45351d59a283198f" providerId="LiveId" clId="{B18C6676-126C-4669-B97A-400BAE3BD860}" dt="2022-02-07T18:04:22.360" v="1036" actId="20577"/>
          <ac:spMkLst>
            <pc:docMk/>
            <pc:sldMk cId="4152776987" sldId="440"/>
            <ac:spMk id="6" creationId="{00000000-0000-0000-0000-000000000000}"/>
          </ac:spMkLst>
        </pc:spChg>
        <pc:picChg chg="del">
          <ac:chgData name="Lisa Kitinoja" userId="45351d59a283198f" providerId="LiveId" clId="{B18C6676-126C-4669-B97A-400BAE3BD860}" dt="2022-02-06T21:05:40.341" v="369" actId="478"/>
          <ac:picMkLst>
            <pc:docMk/>
            <pc:sldMk cId="4152776987" sldId="440"/>
            <ac:picMk id="4" creationId="{00000000-0000-0000-0000-000000000000}"/>
          </ac:picMkLst>
        </pc:picChg>
        <pc:picChg chg="del">
          <ac:chgData name="Lisa Kitinoja" userId="45351d59a283198f" providerId="LiveId" clId="{B18C6676-126C-4669-B97A-400BAE3BD860}" dt="2022-02-06T21:05:34.994" v="366" actId="478"/>
          <ac:picMkLst>
            <pc:docMk/>
            <pc:sldMk cId="4152776987" sldId="440"/>
            <ac:picMk id="5" creationId="{00000000-0000-0000-0000-000000000000}"/>
          </ac:picMkLst>
        </pc:picChg>
        <pc:picChg chg="mod">
          <ac:chgData name="Lisa Kitinoja" userId="45351d59a283198f" providerId="LiveId" clId="{B18C6676-126C-4669-B97A-400BAE3BD860}" dt="2022-02-07T18:04:16.963" v="1030" actId="1076"/>
          <ac:picMkLst>
            <pc:docMk/>
            <pc:sldMk cId="4152776987" sldId="440"/>
            <ac:picMk id="8" creationId="{00000000-0000-0000-0000-000000000000}"/>
          </ac:picMkLst>
        </pc:picChg>
        <pc:picChg chg="add mod">
          <ac:chgData name="Lisa Kitinoja" userId="45351d59a283198f" providerId="LiveId" clId="{B18C6676-126C-4669-B97A-400BAE3BD860}" dt="2022-02-07T18:04:13.190" v="1029"/>
          <ac:picMkLst>
            <pc:docMk/>
            <pc:sldMk cId="4152776987" sldId="440"/>
            <ac:picMk id="9" creationId="{BE3ACA11-6759-4F02-8054-095CE402E09D}"/>
          </ac:picMkLst>
        </pc:picChg>
      </pc:sldChg>
      <pc:sldChg chg="addSp delSp modSp mod">
        <pc:chgData name="Lisa Kitinoja" userId="45351d59a283198f" providerId="LiveId" clId="{B18C6676-126C-4669-B97A-400BAE3BD860}" dt="2022-02-07T18:04:33.493" v="1043" actId="20577"/>
        <pc:sldMkLst>
          <pc:docMk/>
          <pc:sldMk cId="2940944759" sldId="441"/>
        </pc:sldMkLst>
        <pc:spChg chg="mod">
          <ac:chgData name="Lisa Kitinoja" userId="45351d59a283198f" providerId="LiveId" clId="{B18C6676-126C-4669-B97A-400BAE3BD860}" dt="2022-02-07T18:04:30.023" v="1038" actId="1076"/>
          <ac:spMkLst>
            <pc:docMk/>
            <pc:sldMk cId="2940944759" sldId="441"/>
            <ac:spMk id="3" creationId="{00000000-0000-0000-0000-000000000000}"/>
          </ac:spMkLst>
        </pc:spChg>
        <pc:spChg chg="mod">
          <ac:chgData name="Lisa Kitinoja" userId="45351d59a283198f" providerId="LiveId" clId="{B18C6676-126C-4669-B97A-400BAE3BD860}" dt="2022-02-07T18:04:33.493" v="1043" actId="20577"/>
          <ac:spMkLst>
            <pc:docMk/>
            <pc:sldMk cId="2940944759" sldId="441"/>
            <ac:spMk id="6" creationId="{00000000-0000-0000-0000-000000000000}"/>
          </ac:spMkLst>
        </pc:spChg>
        <pc:picChg chg="del">
          <ac:chgData name="Lisa Kitinoja" userId="45351d59a283198f" providerId="LiveId" clId="{B18C6676-126C-4669-B97A-400BAE3BD860}" dt="2022-02-06T21:05:41.750" v="370" actId="478"/>
          <ac:picMkLst>
            <pc:docMk/>
            <pc:sldMk cId="2940944759" sldId="441"/>
            <ac:picMk id="4" creationId="{00000000-0000-0000-0000-000000000000}"/>
          </ac:picMkLst>
        </pc:picChg>
        <pc:picChg chg="del">
          <ac:chgData name="Lisa Kitinoja" userId="45351d59a283198f" providerId="LiveId" clId="{B18C6676-126C-4669-B97A-400BAE3BD860}" dt="2022-02-06T21:05:42.619" v="371" actId="478"/>
          <ac:picMkLst>
            <pc:docMk/>
            <pc:sldMk cId="2940944759" sldId="441"/>
            <ac:picMk id="5" creationId="{00000000-0000-0000-0000-000000000000}"/>
          </ac:picMkLst>
        </pc:picChg>
        <pc:picChg chg="add mod">
          <ac:chgData name="Lisa Kitinoja" userId="45351d59a283198f" providerId="LiveId" clId="{B18C6676-126C-4669-B97A-400BAE3BD860}" dt="2022-02-07T18:04:25.591" v="1037"/>
          <ac:picMkLst>
            <pc:docMk/>
            <pc:sldMk cId="2940944759" sldId="441"/>
            <ac:picMk id="8" creationId="{4BE514E7-B957-4868-A1E1-7BF46D4BC00C}"/>
          </ac:picMkLst>
        </pc:picChg>
      </pc:sldChg>
      <pc:sldChg chg="addSp delSp modSp mod">
        <pc:chgData name="Lisa Kitinoja" userId="45351d59a283198f" providerId="LiveId" clId="{B18C6676-126C-4669-B97A-400BAE3BD860}" dt="2022-02-07T18:04:39.500" v="1049" actId="20577"/>
        <pc:sldMkLst>
          <pc:docMk/>
          <pc:sldMk cId="1071484514" sldId="442"/>
        </pc:sldMkLst>
        <pc:spChg chg="mod">
          <ac:chgData name="Lisa Kitinoja" userId="45351d59a283198f" providerId="LiveId" clId="{B18C6676-126C-4669-B97A-400BAE3BD860}" dt="2022-02-07T18:04:39.500" v="1049" actId="20577"/>
          <ac:spMkLst>
            <pc:docMk/>
            <pc:sldMk cId="1071484514" sldId="442"/>
            <ac:spMk id="6" creationId="{00000000-0000-0000-0000-000000000000}"/>
          </ac:spMkLst>
        </pc:spChg>
        <pc:picChg chg="del">
          <ac:chgData name="Lisa Kitinoja" userId="45351d59a283198f" providerId="LiveId" clId="{B18C6676-126C-4669-B97A-400BAE3BD860}" dt="2022-02-06T21:05:50.518" v="377" actId="478"/>
          <ac:picMkLst>
            <pc:docMk/>
            <pc:sldMk cId="1071484514" sldId="442"/>
            <ac:picMk id="4" creationId="{00000000-0000-0000-0000-000000000000}"/>
          </ac:picMkLst>
        </pc:picChg>
        <pc:picChg chg="del">
          <ac:chgData name="Lisa Kitinoja" userId="45351d59a283198f" providerId="LiveId" clId="{B18C6676-126C-4669-B97A-400BAE3BD860}" dt="2022-02-06T21:05:46.657" v="374" actId="478"/>
          <ac:picMkLst>
            <pc:docMk/>
            <pc:sldMk cId="1071484514" sldId="442"/>
            <ac:picMk id="5" creationId="{00000000-0000-0000-0000-000000000000}"/>
          </ac:picMkLst>
        </pc:picChg>
        <pc:picChg chg="add mod">
          <ac:chgData name="Lisa Kitinoja" userId="45351d59a283198f" providerId="LiveId" clId="{B18C6676-126C-4669-B97A-400BAE3BD860}" dt="2022-02-07T18:04:36.951" v="1044"/>
          <ac:picMkLst>
            <pc:docMk/>
            <pc:sldMk cId="1071484514" sldId="442"/>
            <ac:picMk id="8" creationId="{1BC2A9D9-1A67-4207-8793-309E20646DD3}"/>
          </ac:picMkLst>
        </pc:picChg>
      </pc:sldChg>
      <pc:sldChg chg="addSp delSp modSp mod">
        <pc:chgData name="Lisa Kitinoja" userId="45351d59a283198f" providerId="LiveId" clId="{B18C6676-126C-4669-B97A-400BAE3BD860}" dt="2022-02-07T18:04:49.472" v="1056" actId="1076"/>
        <pc:sldMkLst>
          <pc:docMk/>
          <pc:sldMk cId="2481992211" sldId="443"/>
        </pc:sldMkLst>
        <pc:spChg chg="mod">
          <ac:chgData name="Lisa Kitinoja" userId="45351d59a283198f" providerId="LiveId" clId="{B18C6676-126C-4669-B97A-400BAE3BD860}" dt="2022-02-07T18:04:49.472" v="1056" actId="1076"/>
          <ac:spMkLst>
            <pc:docMk/>
            <pc:sldMk cId="2481992211" sldId="443"/>
            <ac:spMk id="3" creationId="{00000000-0000-0000-0000-000000000000}"/>
          </ac:spMkLst>
        </pc:spChg>
        <pc:spChg chg="mod">
          <ac:chgData name="Lisa Kitinoja" userId="45351d59a283198f" providerId="LiveId" clId="{B18C6676-126C-4669-B97A-400BAE3BD860}" dt="2022-02-07T18:04:43.299" v="1054" actId="20577"/>
          <ac:spMkLst>
            <pc:docMk/>
            <pc:sldMk cId="2481992211" sldId="443"/>
            <ac:spMk id="6" creationId="{00000000-0000-0000-0000-000000000000}"/>
          </ac:spMkLst>
        </pc:spChg>
        <pc:picChg chg="del">
          <ac:chgData name="Lisa Kitinoja" userId="45351d59a283198f" providerId="LiveId" clId="{B18C6676-126C-4669-B97A-400BAE3BD860}" dt="2022-02-06T21:05:51.849" v="378" actId="478"/>
          <ac:picMkLst>
            <pc:docMk/>
            <pc:sldMk cId="2481992211" sldId="443"/>
            <ac:picMk id="4" creationId="{00000000-0000-0000-0000-000000000000}"/>
          </ac:picMkLst>
        </pc:picChg>
        <pc:picChg chg="del">
          <ac:chgData name="Lisa Kitinoja" userId="45351d59a283198f" providerId="LiveId" clId="{B18C6676-126C-4669-B97A-400BAE3BD860}" dt="2022-02-06T21:05:52.882" v="379" actId="478"/>
          <ac:picMkLst>
            <pc:docMk/>
            <pc:sldMk cId="2481992211" sldId="443"/>
            <ac:picMk id="5" creationId="{00000000-0000-0000-0000-000000000000}"/>
          </ac:picMkLst>
        </pc:picChg>
        <pc:picChg chg="add mod">
          <ac:chgData name="Lisa Kitinoja" userId="45351d59a283198f" providerId="LiveId" clId="{B18C6676-126C-4669-B97A-400BAE3BD860}" dt="2022-02-07T18:04:46.045" v="1055"/>
          <ac:picMkLst>
            <pc:docMk/>
            <pc:sldMk cId="2481992211" sldId="443"/>
            <ac:picMk id="8" creationId="{1AB808E6-49FC-43C0-A34A-C583061832C6}"/>
          </ac:picMkLst>
        </pc:picChg>
      </pc:sldChg>
      <pc:sldChg chg="addSp delSp modSp mod">
        <pc:chgData name="Lisa Kitinoja" userId="45351d59a283198f" providerId="LiveId" clId="{B18C6676-126C-4669-B97A-400BAE3BD860}" dt="2022-02-07T18:05:00.816" v="1062" actId="20577"/>
        <pc:sldMkLst>
          <pc:docMk/>
          <pc:sldMk cId="2189941367" sldId="444"/>
        </pc:sldMkLst>
        <pc:spChg chg="mod">
          <ac:chgData name="Lisa Kitinoja" userId="45351d59a283198f" providerId="LiveId" clId="{B18C6676-126C-4669-B97A-400BAE3BD860}" dt="2022-02-07T18:05:00.816" v="1062" actId="20577"/>
          <ac:spMkLst>
            <pc:docMk/>
            <pc:sldMk cId="2189941367" sldId="444"/>
            <ac:spMk id="6" creationId="{00000000-0000-0000-0000-000000000000}"/>
          </ac:spMkLst>
        </pc:spChg>
        <pc:picChg chg="del">
          <ac:chgData name="Lisa Kitinoja" userId="45351d59a283198f" providerId="LiveId" clId="{B18C6676-126C-4669-B97A-400BAE3BD860}" dt="2022-02-06T21:06:00.374" v="385" actId="478"/>
          <ac:picMkLst>
            <pc:docMk/>
            <pc:sldMk cId="2189941367" sldId="444"/>
            <ac:picMk id="4" creationId="{00000000-0000-0000-0000-000000000000}"/>
          </ac:picMkLst>
        </pc:picChg>
        <pc:picChg chg="del">
          <ac:chgData name="Lisa Kitinoja" userId="45351d59a283198f" providerId="LiveId" clId="{B18C6676-126C-4669-B97A-400BAE3BD860}" dt="2022-02-06T21:05:56.949" v="382" actId="478"/>
          <ac:picMkLst>
            <pc:docMk/>
            <pc:sldMk cId="2189941367" sldId="444"/>
            <ac:picMk id="5" creationId="{00000000-0000-0000-0000-000000000000}"/>
          </ac:picMkLst>
        </pc:picChg>
        <pc:picChg chg="add mod">
          <ac:chgData name="Lisa Kitinoja" userId="45351d59a283198f" providerId="LiveId" clId="{B18C6676-126C-4669-B97A-400BAE3BD860}" dt="2022-02-07T18:04:56.062" v="1057"/>
          <ac:picMkLst>
            <pc:docMk/>
            <pc:sldMk cId="2189941367" sldId="444"/>
            <ac:picMk id="9" creationId="{C9FD6ECA-F6A4-4444-A04E-AD2202A2D925}"/>
          </ac:picMkLst>
        </pc:picChg>
      </pc:sldChg>
      <pc:sldChg chg="addSp delSp modSp mod">
        <pc:chgData name="Lisa Kitinoja" userId="45351d59a283198f" providerId="LiveId" clId="{B18C6676-126C-4669-B97A-400BAE3BD860}" dt="2022-02-07T18:05:07.891" v="1068" actId="20577"/>
        <pc:sldMkLst>
          <pc:docMk/>
          <pc:sldMk cId="273700082" sldId="445"/>
        </pc:sldMkLst>
        <pc:spChg chg="mod">
          <ac:chgData name="Lisa Kitinoja" userId="45351d59a283198f" providerId="LiveId" clId="{B18C6676-126C-4669-B97A-400BAE3BD860}" dt="2022-02-07T18:05:07.891" v="1068" actId="20577"/>
          <ac:spMkLst>
            <pc:docMk/>
            <pc:sldMk cId="273700082" sldId="445"/>
            <ac:spMk id="6" creationId="{00000000-0000-0000-0000-000000000000}"/>
          </ac:spMkLst>
        </pc:spChg>
        <pc:picChg chg="del">
          <ac:chgData name="Lisa Kitinoja" userId="45351d59a283198f" providerId="LiveId" clId="{B18C6676-126C-4669-B97A-400BAE3BD860}" dt="2022-02-06T21:06:01.801" v="386" actId="478"/>
          <ac:picMkLst>
            <pc:docMk/>
            <pc:sldMk cId="273700082" sldId="445"/>
            <ac:picMk id="4" creationId="{00000000-0000-0000-0000-000000000000}"/>
          </ac:picMkLst>
        </pc:picChg>
        <pc:picChg chg="del">
          <ac:chgData name="Lisa Kitinoja" userId="45351d59a283198f" providerId="LiveId" clId="{B18C6676-126C-4669-B97A-400BAE3BD860}" dt="2022-02-06T21:06:02.900" v="387" actId="478"/>
          <ac:picMkLst>
            <pc:docMk/>
            <pc:sldMk cId="273700082" sldId="445"/>
            <ac:picMk id="5" creationId="{00000000-0000-0000-0000-000000000000}"/>
          </ac:picMkLst>
        </pc:picChg>
        <pc:picChg chg="add mod">
          <ac:chgData name="Lisa Kitinoja" userId="45351d59a283198f" providerId="LiveId" clId="{B18C6676-126C-4669-B97A-400BAE3BD860}" dt="2022-02-07T18:05:04.628" v="1063"/>
          <ac:picMkLst>
            <pc:docMk/>
            <pc:sldMk cId="273700082" sldId="445"/>
            <ac:picMk id="9" creationId="{73A4C046-7988-4D00-9257-D3383FFB3314}"/>
          </ac:picMkLst>
        </pc:picChg>
      </pc:sldChg>
      <pc:sldChg chg="addSp delSp modSp mod">
        <pc:chgData name="Lisa Kitinoja" userId="45351d59a283198f" providerId="LiveId" clId="{B18C6676-126C-4669-B97A-400BAE3BD860}" dt="2022-02-07T18:05:36.985" v="1080" actId="14100"/>
        <pc:sldMkLst>
          <pc:docMk/>
          <pc:sldMk cId="2970588358" sldId="446"/>
        </pc:sldMkLst>
        <pc:spChg chg="mod">
          <ac:chgData name="Lisa Kitinoja" userId="45351d59a283198f" providerId="LiveId" clId="{B18C6676-126C-4669-B97A-400BAE3BD860}" dt="2022-02-07T18:05:20.497" v="1075" actId="1076"/>
          <ac:spMkLst>
            <pc:docMk/>
            <pc:sldMk cId="2970588358" sldId="446"/>
            <ac:spMk id="2" creationId="{00000000-0000-0000-0000-000000000000}"/>
          </ac:spMkLst>
        </pc:spChg>
        <pc:spChg chg="mod">
          <ac:chgData name="Lisa Kitinoja" userId="45351d59a283198f" providerId="LiveId" clId="{B18C6676-126C-4669-B97A-400BAE3BD860}" dt="2022-02-07T18:05:36.985" v="1080" actId="14100"/>
          <ac:spMkLst>
            <pc:docMk/>
            <pc:sldMk cId="2970588358" sldId="446"/>
            <ac:spMk id="3" creationId="{00000000-0000-0000-0000-000000000000}"/>
          </ac:spMkLst>
        </pc:spChg>
        <pc:spChg chg="mod">
          <ac:chgData name="Lisa Kitinoja" userId="45351d59a283198f" providerId="LiveId" clId="{B18C6676-126C-4669-B97A-400BAE3BD860}" dt="2022-02-07T18:05:11.947" v="1073" actId="20577"/>
          <ac:spMkLst>
            <pc:docMk/>
            <pc:sldMk cId="2970588358" sldId="446"/>
            <ac:spMk id="6" creationId="{00000000-0000-0000-0000-000000000000}"/>
          </ac:spMkLst>
        </pc:spChg>
        <pc:picChg chg="del">
          <ac:chgData name="Lisa Kitinoja" userId="45351d59a283198f" providerId="LiveId" clId="{B18C6676-126C-4669-B97A-400BAE3BD860}" dt="2022-02-06T21:06:10.707" v="393" actId="478"/>
          <ac:picMkLst>
            <pc:docMk/>
            <pc:sldMk cId="2970588358" sldId="446"/>
            <ac:picMk id="4" creationId="{00000000-0000-0000-0000-000000000000}"/>
          </ac:picMkLst>
        </pc:picChg>
        <pc:picChg chg="del">
          <ac:chgData name="Lisa Kitinoja" userId="45351d59a283198f" providerId="LiveId" clId="{B18C6676-126C-4669-B97A-400BAE3BD860}" dt="2022-02-06T21:06:07.009" v="390" actId="478"/>
          <ac:picMkLst>
            <pc:docMk/>
            <pc:sldMk cId="2970588358" sldId="446"/>
            <ac:picMk id="5" creationId="{00000000-0000-0000-0000-000000000000}"/>
          </ac:picMkLst>
        </pc:picChg>
        <pc:picChg chg="add mod">
          <ac:chgData name="Lisa Kitinoja" userId="45351d59a283198f" providerId="LiveId" clId="{B18C6676-126C-4669-B97A-400BAE3BD860}" dt="2022-02-07T18:05:15.149" v="1074"/>
          <ac:picMkLst>
            <pc:docMk/>
            <pc:sldMk cId="2970588358" sldId="446"/>
            <ac:picMk id="8" creationId="{D108F64D-D493-42B3-A5BF-6B674CFCBF5B}"/>
          </ac:picMkLst>
        </pc:picChg>
      </pc:sldChg>
      <pc:sldChg chg="addSp delSp modSp mod">
        <pc:chgData name="Lisa Kitinoja" userId="45351d59a283198f" providerId="LiveId" clId="{B18C6676-126C-4669-B97A-400BAE3BD860}" dt="2022-02-07T18:05:47.360" v="1086"/>
        <pc:sldMkLst>
          <pc:docMk/>
          <pc:sldMk cId="240129982" sldId="447"/>
        </pc:sldMkLst>
        <pc:spChg chg="mod">
          <ac:chgData name="Lisa Kitinoja" userId="45351d59a283198f" providerId="LiveId" clId="{B18C6676-126C-4669-B97A-400BAE3BD860}" dt="2022-02-07T18:05:44.210" v="1085" actId="20577"/>
          <ac:spMkLst>
            <pc:docMk/>
            <pc:sldMk cId="240129982" sldId="447"/>
            <ac:spMk id="6" creationId="{00000000-0000-0000-0000-000000000000}"/>
          </ac:spMkLst>
        </pc:spChg>
        <pc:picChg chg="del">
          <ac:chgData name="Lisa Kitinoja" userId="45351d59a283198f" providerId="LiveId" clId="{B18C6676-126C-4669-B97A-400BAE3BD860}" dt="2022-02-06T21:06:12.140" v="394" actId="478"/>
          <ac:picMkLst>
            <pc:docMk/>
            <pc:sldMk cId="240129982" sldId="447"/>
            <ac:picMk id="4" creationId="{00000000-0000-0000-0000-000000000000}"/>
          </ac:picMkLst>
        </pc:picChg>
        <pc:picChg chg="del">
          <ac:chgData name="Lisa Kitinoja" userId="45351d59a283198f" providerId="LiveId" clId="{B18C6676-126C-4669-B97A-400BAE3BD860}" dt="2022-02-06T21:06:13.280" v="395" actId="478"/>
          <ac:picMkLst>
            <pc:docMk/>
            <pc:sldMk cId="240129982" sldId="447"/>
            <ac:picMk id="5" creationId="{00000000-0000-0000-0000-000000000000}"/>
          </ac:picMkLst>
        </pc:picChg>
        <pc:picChg chg="add mod">
          <ac:chgData name="Lisa Kitinoja" userId="45351d59a283198f" providerId="LiveId" clId="{B18C6676-126C-4669-B97A-400BAE3BD860}" dt="2022-02-07T18:05:47.360" v="1086"/>
          <ac:picMkLst>
            <pc:docMk/>
            <pc:sldMk cId="240129982" sldId="447"/>
            <ac:picMk id="8" creationId="{97D0C4CD-B029-4B83-955B-044CA9D35C9A}"/>
          </ac:picMkLst>
        </pc:picChg>
      </pc:sldChg>
      <pc:sldChg chg="addSp delSp modSp mod">
        <pc:chgData name="Lisa Kitinoja" userId="45351d59a283198f" providerId="LiveId" clId="{B18C6676-126C-4669-B97A-400BAE3BD860}" dt="2022-02-07T18:05:54.322" v="1092" actId="20577"/>
        <pc:sldMkLst>
          <pc:docMk/>
          <pc:sldMk cId="1715308316" sldId="448"/>
        </pc:sldMkLst>
        <pc:spChg chg="mod">
          <ac:chgData name="Lisa Kitinoja" userId="45351d59a283198f" providerId="LiveId" clId="{B18C6676-126C-4669-B97A-400BAE3BD860}" dt="2022-02-07T18:05:54.322" v="1092" actId="20577"/>
          <ac:spMkLst>
            <pc:docMk/>
            <pc:sldMk cId="1715308316" sldId="448"/>
            <ac:spMk id="6" creationId="{00000000-0000-0000-0000-000000000000}"/>
          </ac:spMkLst>
        </pc:spChg>
        <pc:picChg chg="del">
          <ac:chgData name="Lisa Kitinoja" userId="45351d59a283198f" providerId="LiveId" clId="{B18C6676-126C-4669-B97A-400BAE3BD860}" dt="2022-02-06T21:06:18.602" v="399" actId="478"/>
          <ac:picMkLst>
            <pc:docMk/>
            <pc:sldMk cId="1715308316" sldId="448"/>
            <ac:picMk id="4" creationId="{00000000-0000-0000-0000-000000000000}"/>
          </ac:picMkLst>
        </pc:picChg>
        <pc:picChg chg="del">
          <ac:chgData name="Lisa Kitinoja" userId="45351d59a283198f" providerId="LiveId" clId="{B18C6676-126C-4669-B97A-400BAE3BD860}" dt="2022-02-06T21:06:17.357" v="398" actId="478"/>
          <ac:picMkLst>
            <pc:docMk/>
            <pc:sldMk cId="1715308316" sldId="448"/>
            <ac:picMk id="5" creationId="{00000000-0000-0000-0000-000000000000}"/>
          </ac:picMkLst>
        </pc:picChg>
        <pc:picChg chg="add mod">
          <ac:chgData name="Lisa Kitinoja" userId="45351d59a283198f" providerId="LiveId" clId="{B18C6676-126C-4669-B97A-400BAE3BD860}" dt="2022-02-07T18:05:50.731" v="1087"/>
          <ac:picMkLst>
            <pc:docMk/>
            <pc:sldMk cId="1715308316" sldId="448"/>
            <ac:picMk id="8" creationId="{3F89DDFD-C2BE-4563-820A-84B6243C95F7}"/>
          </ac:picMkLst>
        </pc:picChg>
      </pc:sldChg>
      <pc:sldChg chg="addSp delSp modSp mod">
        <pc:chgData name="Lisa Kitinoja" userId="45351d59a283198f" providerId="LiveId" clId="{B18C6676-126C-4669-B97A-400BAE3BD860}" dt="2022-02-07T18:06:01.352" v="1098"/>
        <pc:sldMkLst>
          <pc:docMk/>
          <pc:sldMk cId="1776308315" sldId="449"/>
        </pc:sldMkLst>
        <pc:spChg chg="mod">
          <ac:chgData name="Lisa Kitinoja" userId="45351d59a283198f" providerId="LiveId" clId="{B18C6676-126C-4669-B97A-400BAE3BD860}" dt="2022-02-07T18:05:58.886" v="1097" actId="20577"/>
          <ac:spMkLst>
            <pc:docMk/>
            <pc:sldMk cId="1776308315" sldId="449"/>
            <ac:spMk id="6" creationId="{00000000-0000-0000-0000-000000000000}"/>
          </ac:spMkLst>
        </pc:spChg>
        <pc:picChg chg="del">
          <ac:chgData name="Lisa Kitinoja" userId="45351d59a283198f" providerId="LiveId" clId="{B18C6676-126C-4669-B97A-400BAE3BD860}" dt="2022-02-06T21:06:28.106" v="405" actId="478"/>
          <ac:picMkLst>
            <pc:docMk/>
            <pc:sldMk cId="1776308315" sldId="449"/>
            <ac:picMk id="4" creationId="{00000000-0000-0000-0000-000000000000}"/>
          </ac:picMkLst>
        </pc:picChg>
        <pc:picChg chg="del">
          <ac:chgData name="Lisa Kitinoja" userId="45351d59a283198f" providerId="LiveId" clId="{B18C6676-126C-4669-B97A-400BAE3BD860}" dt="2022-02-06T21:06:23.149" v="402" actId="478"/>
          <ac:picMkLst>
            <pc:docMk/>
            <pc:sldMk cId="1776308315" sldId="449"/>
            <ac:picMk id="5" creationId="{00000000-0000-0000-0000-000000000000}"/>
          </ac:picMkLst>
        </pc:picChg>
        <pc:picChg chg="add mod">
          <ac:chgData name="Lisa Kitinoja" userId="45351d59a283198f" providerId="LiveId" clId="{B18C6676-126C-4669-B97A-400BAE3BD860}" dt="2022-02-07T18:06:01.352" v="1098"/>
          <ac:picMkLst>
            <pc:docMk/>
            <pc:sldMk cId="1776308315" sldId="449"/>
            <ac:picMk id="8" creationId="{85966A6B-E84B-495C-B1FA-A8B0E9615586}"/>
          </ac:picMkLst>
        </pc:picChg>
      </pc:sldChg>
      <pc:sldChg chg="addSp delSp modSp mod">
        <pc:chgData name="Lisa Kitinoja" userId="45351d59a283198f" providerId="LiveId" clId="{B18C6676-126C-4669-B97A-400BAE3BD860}" dt="2022-02-07T18:06:07.973" v="1104" actId="20577"/>
        <pc:sldMkLst>
          <pc:docMk/>
          <pc:sldMk cId="3594588103" sldId="450"/>
        </pc:sldMkLst>
        <pc:spChg chg="mod">
          <ac:chgData name="Lisa Kitinoja" userId="45351d59a283198f" providerId="LiveId" clId="{B18C6676-126C-4669-B97A-400BAE3BD860}" dt="2022-02-07T18:06:07.973" v="1104" actId="20577"/>
          <ac:spMkLst>
            <pc:docMk/>
            <pc:sldMk cId="3594588103" sldId="450"/>
            <ac:spMk id="6" creationId="{00000000-0000-0000-0000-000000000000}"/>
          </ac:spMkLst>
        </pc:spChg>
        <pc:picChg chg="del">
          <ac:chgData name="Lisa Kitinoja" userId="45351d59a283198f" providerId="LiveId" clId="{B18C6676-126C-4669-B97A-400BAE3BD860}" dt="2022-02-06T21:06:29.513" v="406" actId="478"/>
          <ac:picMkLst>
            <pc:docMk/>
            <pc:sldMk cId="3594588103" sldId="450"/>
            <ac:picMk id="4" creationId="{00000000-0000-0000-0000-000000000000}"/>
          </ac:picMkLst>
        </pc:picChg>
        <pc:picChg chg="del">
          <ac:chgData name="Lisa Kitinoja" userId="45351d59a283198f" providerId="LiveId" clId="{B18C6676-126C-4669-B97A-400BAE3BD860}" dt="2022-02-06T21:06:30.877" v="407" actId="478"/>
          <ac:picMkLst>
            <pc:docMk/>
            <pc:sldMk cId="3594588103" sldId="450"/>
            <ac:picMk id="5" creationId="{00000000-0000-0000-0000-000000000000}"/>
          </ac:picMkLst>
        </pc:picChg>
        <pc:picChg chg="add mod">
          <ac:chgData name="Lisa Kitinoja" userId="45351d59a283198f" providerId="LiveId" clId="{B18C6676-126C-4669-B97A-400BAE3BD860}" dt="2022-02-07T18:06:04.211" v="1099"/>
          <ac:picMkLst>
            <pc:docMk/>
            <pc:sldMk cId="3594588103" sldId="450"/>
            <ac:picMk id="10" creationId="{E336C588-94E2-4625-87C7-02D0B902691A}"/>
          </ac:picMkLst>
        </pc:picChg>
      </pc:sldChg>
      <pc:sldChg chg="addSp delSp modSp mod">
        <pc:chgData name="Lisa Kitinoja" userId="45351d59a283198f" providerId="LiveId" clId="{B18C6676-126C-4669-B97A-400BAE3BD860}" dt="2022-02-07T18:06:16.560" v="1111" actId="20577"/>
        <pc:sldMkLst>
          <pc:docMk/>
          <pc:sldMk cId="3843796864" sldId="451"/>
        </pc:sldMkLst>
        <pc:spChg chg="mod">
          <ac:chgData name="Lisa Kitinoja" userId="45351d59a283198f" providerId="LiveId" clId="{B18C6676-126C-4669-B97A-400BAE3BD860}" dt="2022-02-07T18:06:13.705" v="1106" actId="1076"/>
          <ac:spMkLst>
            <pc:docMk/>
            <pc:sldMk cId="3843796864" sldId="451"/>
            <ac:spMk id="3" creationId="{00000000-0000-0000-0000-000000000000}"/>
          </ac:spMkLst>
        </pc:spChg>
        <pc:spChg chg="mod">
          <ac:chgData name="Lisa Kitinoja" userId="45351d59a283198f" providerId="LiveId" clId="{B18C6676-126C-4669-B97A-400BAE3BD860}" dt="2022-02-07T18:06:16.560" v="1111" actId="20577"/>
          <ac:spMkLst>
            <pc:docMk/>
            <pc:sldMk cId="3843796864" sldId="451"/>
            <ac:spMk id="6" creationId="{00000000-0000-0000-0000-000000000000}"/>
          </ac:spMkLst>
        </pc:spChg>
        <pc:picChg chg="del">
          <ac:chgData name="Lisa Kitinoja" userId="45351d59a283198f" providerId="LiveId" clId="{B18C6676-126C-4669-B97A-400BAE3BD860}" dt="2022-02-06T21:06:39.237" v="413" actId="478"/>
          <ac:picMkLst>
            <pc:docMk/>
            <pc:sldMk cId="3843796864" sldId="451"/>
            <ac:picMk id="4" creationId="{00000000-0000-0000-0000-000000000000}"/>
          </ac:picMkLst>
        </pc:picChg>
        <pc:picChg chg="del">
          <ac:chgData name="Lisa Kitinoja" userId="45351d59a283198f" providerId="LiveId" clId="{B18C6676-126C-4669-B97A-400BAE3BD860}" dt="2022-02-06T21:06:35.152" v="410" actId="478"/>
          <ac:picMkLst>
            <pc:docMk/>
            <pc:sldMk cId="3843796864" sldId="451"/>
            <ac:picMk id="5" creationId="{00000000-0000-0000-0000-000000000000}"/>
          </ac:picMkLst>
        </pc:picChg>
        <pc:picChg chg="add mod">
          <ac:chgData name="Lisa Kitinoja" userId="45351d59a283198f" providerId="LiveId" clId="{B18C6676-126C-4669-B97A-400BAE3BD860}" dt="2022-02-07T18:06:10.459" v="1105"/>
          <ac:picMkLst>
            <pc:docMk/>
            <pc:sldMk cId="3843796864" sldId="451"/>
            <ac:picMk id="8" creationId="{16123F2C-3687-4E4C-B6FB-C9DF13A99E97}"/>
          </ac:picMkLst>
        </pc:picChg>
      </pc:sldChg>
      <pc:sldChg chg="addSp delSp modSp mod">
        <pc:chgData name="Lisa Kitinoja" userId="45351d59a283198f" providerId="LiveId" clId="{B18C6676-126C-4669-B97A-400BAE3BD860}" dt="2022-02-07T18:06:32.649" v="1120" actId="27636"/>
        <pc:sldMkLst>
          <pc:docMk/>
          <pc:sldMk cId="3385254079" sldId="452"/>
        </pc:sldMkLst>
        <pc:spChg chg="mod">
          <ac:chgData name="Lisa Kitinoja" userId="45351d59a283198f" providerId="LiveId" clId="{B18C6676-126C-4669-B97A-400BAE3BD860}" dt="2022-02-07T18:06:32.649" v="1120" actId="27636"/>
          <ac:spMkLst>
            <pc:docMk/>
            <pc:sldMk cId="3385254079" sldId="452"/>
            <ac:spMk id="3" creationId="{00000000-0000-0000-0000-000000000000}"/>
          </ac:spMkLst>
        </pc:spChg>
        <pc:spChg chg="mod">
          <ac:chgData name="Lisa Kitinoja" userId="45351d59a283198f" providerId="LiveId" clId="{B18C6676-126C-4669-B97A-400BAE3BD860}" dt="2022-02-07T18:06:21.078" v="1116" actId="20577"/>
          <ac:spMkLst>
            <pc:docMk/>
            <pc:sldMk cId="3385254079" sldId="452"/>
            <ac:spMk id="6" creationId="{00000000-0000-0000-0000-000000000000}"/>
          </ac:spMkLst>
        </pc:spChg>
        <pc:picChg chg="del">
          <ac:chgData name="Lisa Kitinoja" userId="45351d59a283198f" providerId="LiveId" clId="{B18C6676-126C-4669-B97A-400BAE3BD860}" dt="2022-02-06T21:06:40.595" v="414" actId="478"/>
          <ac:picMkLst>
            <pc:docMk/>
            <pc:sldMk cId="3385254079" sldId="452"/>
            <ac:picMk id="4" creationId="{00000000-0000-0000-0000-000000000000}"/>
          </ac:picMkLst>
        </pc:picChg>
        <pc:picChg chg="del">
          <ac:chgData name="Lisa Kitinoja" userId="45351d59a283198f" providerId="LiveId" clId="{B18C6676-126C-4669-B97A-400BAE3BD860}" dt="2022-02-06T21:06:41.801" v="415" actId="478"/>
          <ac:picMkLst>
            <pc:docMk/>
            <pc:sldMk cId="3385254079" sldId="452"/>
            <ac:picMk id="5" creationId="{00000000-0000-0000-0000-000000000000}"/>
          </ac:picMkLst>
        </pc:picChg>
        <pc:picChg chg="add mod">
          <ac:chgData name="Lisa Kitinoja" userId="45351d59a283198f" providerId="LiveId" clId="{B18C6676-126C-4669-B97A-400BAE3BD860}" dt="2022-02-07T18:06:23.739" v="1117"/>
          <ac:picMkLst>
            <pc:docMk/>
            <pc:sldMk cId="3385254079" sldId="452"/>
            <ac:picMk id="8" creationId="{1AFD3815-7A45-4F1B-A706-B148246908EE}"/>
          </ac:picMkLst>
        </pc:picChg>
      </pc:sldChg>
      <pc:sldChg chg="addSp delSp modSp mod">
        <pc:chgData name="Lisa Kitinoja" userId="45351d59a283198f" providerId="LiveId" clId="{B18C6676-126C-4669-B97A-400BAE3BD860}" dt="2022-02-07T18:06:48.492" v="1128" actId="14100"/>
        <pc:sldMkLst>
          <pc:docMk/>
          <pc:sldMk cId="2719753322" sldId="453"/>
        </pc:sldMkLst>
        <pc:spChg chg="mod">
          <ac:chgData name="Lisa Kitinoja" userId="45351d59a283198f" providerId="LiveId" clId="{B18C6676-126C-4669-B97A-400BAE3BD860}" dt="2022-02-07T18:06:46.366" v="1127" actId="1076"/>
          <ac:spMkLst>
            <pc:docMk/>
            <pc:sldMk cId="2719753322" sldId="453"/>
            <ac:spMk id="2" creationId="{00000000-0000-0000-0000-000000000000}"/>
          </ac:spMkLst>
        </pc:spChg>
        <pc:spChg chg="mod">
          <ac:chgData name="Lisa Kitinoja" userId="45351d59a283198f" providerId="LiveId" clId="{B18C6676-126C-4669-B97A-400BAE3BD860}" dt="2022-02-07T18:06:48.492" v="1128" actId="14100"/>
          <ac:spMkLst>
            <pc:docMk/>
            <pc:sldMk cId="2719753322" sldId="453"/>
            <ac:spMk id="3" creationId="{00000000-0000-0000-0000-000000000000}"/>
          </ac:spMkLst>
        </pc:spChg>
        <pc:spChg chg="mod">
          <ac:chgData name="Lisa Kitinoja" userId="45351d59a283198f" providerId="LiveId" clId="{B18C6676-126C-4669-B97A-400BAE3BD860}" dt="2022-02-07T18:06:39.626" v="1125" actId="20577"/>
          <ac:spMkLst>
            <pc:docMk/>
            <pc:sldMk cId="2719753322" sldId="453"/>
            <ac:spMk id="6" creationId="{00000000-0000-0000-0000-000000000000}"/>
          </ac:spMkLst>
        </pc:spChg>
        <pc:picChg chg="del">
          <ac:chgData name="Lisa Kitinoja" userId="45351d59a283198f" providerId="LiveId" clId="{B18C6676-126C-4669-B97A-400BAE3BD860}" dt="2022-02-06T21:06:49.761" v="421" actId="478"/>
          <ac:picMkLst>
            <pc:docMk/>
            <pc:sldMk cId="2719753322" sldId="453"/>
            <ac:picMk id="4" creationId="{00000000-0000-0000-0000-000000000000}"/>
          </ac:picMkLst>
        </pc:picChg>
        <pc:picChg chg="del">
          <ac:chgData name="Lisa Kitinoja" userId="45351d59a283198f" providerId="LiveId" clId="{B18C6676-126C-4669-B97A-400BAE3BD860}" dt="2022-02-06T21:06:45.859" v="418" actId="478"/>
          <ac:picMkLst>
            <pc:docMk/>
            <pc:sldMk cId="2719753322" sldId="453"/>
            <ac:picMk id="5" creationId="{00000000-0000-0000-0000-000000000000}"/>
          </ac:picMkLst>
        </pc:picChg>
        <pc:picChg chg="add mod">
          <ac:chgData name="Lisa Kitinoja" userId="45351d59a283198f" providerId="LiveId" clId="{B18C6676-126C-4669-B97A-400BAE3BD860}" dt="2022-02-07T18:06:42.150" v="1126"/>
          <ac:picMkLst>
            <pc:docMk/>
            <pc:sldMk cId="2719753322" sldId="453"/>
            <ac:picMk id="8" creationId="{4A8BA679-6E1B-4CC7-B9C4-D4F656752001}"/>
          </ac:picMkLst>
        </pc:picChg>
      </pc:sldChg>
      <pc:sldChg chg="addSp delSp modSp mod">
        <pc:chgData name="Lisa Kitinoja" userId="45351d59a283198f" providerId="LiveId" clId="{B18C6676-126C-4669-B97A-400BAE3BD860}" dt="2023-03-15T15:05:34.405" v="1366" actId="20577"/>
        <pc:sldMkLst>
          <pc:docMk/>
          <pc:sldMk cId="404964726" sldId="454"/>
        </pc:sldMkLst>
        <pc:spChg chg="mod">
          <ac:chgData name="Lisa Kitinoja" userId="45351d59a283198f" providerId="LiveId" clId="{B18C6676-126C-4669-B97A-400BAE3BD860}" dt="2023-03-15T15:05:34.405" v="1366" actId="20577"/>
          <ac:spMkLst>
            <pc:docMk/>
            <pc:sldMk cId="404964726" sldId="454"/>
            <ac:spMk id="2" creationId="{00000000-0000-0000-0000-000000000000}"/>
          </ac:spMkLst>
        </pc:spChg>
        <pc:spChg chg="mod">
          <ac:chgData name="Lisa Kitinoja" userId="45351d59a283198f" providerId="LiveId" clId="{B18C6676-126C-4669-B97A-400BAE3BD860}" dt="2022-02-07T18:07:08.005" v="1136" actId="14100"/>
          <ac:spMkLst>
            <pc:docMk/>
            <pc:sldMk cId="404964726" sldId="454"/>
            <ac:spMk id="3" creationId="{00000000-0000-0000-0000-000000000000}"/>
          </ac:spMkLst>
        </pc:spChg>
        <pc:spChg chg="mod">
          <ac:chgData name="Lisa Kitinoja" userId="45351d59a283198f" providerId="LiveId" clId="{B18C6676-126C-4669-B97A-400BAE3BD860}" dt="2022-02-07T18:06:55.918" v="1133" actId="20577"/>
          <ac:spMkLst>
            <pc:docMk/>
            <pc:sldMk cId="404964726" sldId="454"/>
            <ac:spMk id="6" creationId="{00000000-0000-0000-0000-000000000000}"/>
          </ac:spMkLst>
        </pc:spChg>
        <pc:picChg chg="del">
          <ac:chgData name="Lisa Kitinoja" userId="45351d59a283198f" providerId="LiveId" clId="{B18C6676-126C-4669-B97A-400BAE3BD860}" dt="2022-02-06T21:06:51.637" v="422" actId="478"/>
          <ac:picMkLst>
            <pc:docMk/>
            <pc:sldMk cId="404964726" sldId="454"/>
            <ac:picMk id="4" creationId="{00000000-0000-0000-0000-000000000000}"/>
          </ac:picMkLst>
        </pc:picChg>
        <pc:picChg chg="del">
          <ac:chgData name="Lisa Kitinoja" userId="45351d59a283198f" providerId="LiveId" clId="{B18C6676-126C-4669-B97A-400BAE3BD860}" dt="2022-02-06T21:06:52.791" v="423" actId="478"/>
          <ac:picMkLst>
            <pc:docMk/>
            <pc:sldMk cId="404964726" sldId="454"/>
            <ac:picMk id="5" creationId="{00000000-0000-0000-0000-000000000000}"/>
          </ac:picMkLst>
        </pc:picChg>
        <pc:picChg chg="add mod">
          <ac:chgData name="Lisa Kitinoja" userId="45351d59a283198f" providerId="LiveId" clId="{B18C6676-126C-4669-B97A-400BAE3BD860}" dt="2022-02-07T18:07:12.008" v="1137" actId="14100"/>
          <ac:picMkLst>
            <pc:docMk/>
            <pc:sldMk cId="404964726" sldId="454"/>
            <ac:picMk id="8" creationId="{3258BFFC-D302-40EA-B17E-4187989412A6}"/>
          </ac:picMkLst>
        </pc:picChg>
      </pc:sldChg>
      <pc:sldChg chg="addSp delSp modSp mod">
        <pc:chgData name="Lisa Kitinoja" userId="45351d59a283198f" providerId="LiveId" clId="{B18C6676-126C-4669-B97A-400BAE3BD860}" dt="2022-02-07T18:07:45.536" v="1153" actId="1076"/>
        <pc:sldMkLst>
          <pc:docMk/>
          <pc:sldMk cId="2785219817" sldId="455"/>
        </pc:sldMkLst>
        <pc:spChg chg="mod">
          <ac:chgData name="Lisa Kitinoja" userId="45351d59a283198f" providerId="LiveId" clId="{B18C6676-126C-4669-B97A-400BAE3BD860}" dt="2022-02-07T18:07:45.536" v="1153" actId="1076"/>
          <ac:spMkLst>
            <pc:docMk/>
            <pc:sldMk cId="2785219817" sldId="455"/>
            <ac:spMk id="2" creationId="{00000000-0000-0000-0000-000000000000}"/>
          </ac:spMkLst>
        </pc:spChg>
        <pc:spChg chg="mod">
          <ac:chgData name="Lisa Kitinoja" userId="45351d59a283198f" providerId="LiveId" clId="{B18C6676-126C-4669-B97A-400BAE3BD860}" dt="2022-02-07T18:07:20.877" v="1139" actId="1076"/>
          <ac:spMkLst>
            <pc:docMk/>
            <pc:sldMk cId="2785219817" sldId="455"/>
            <ac:spMk id="3" creationId="{00000000-0000-0000-0000-000000000000}"/>
          </ac:spMkLst>
        </pc:spChg>
        <pc:spChg chg="mod">
          <ac:chgData name="Lisa Kitinoja" userId="45351d59a283198f" providerId="LiveId" clId="{B18C6676-126C-4669-B97A-400BAE3BD860}" dt="2022-02-07T18:07:24.497" v="1144" actId="20577"/>
          <ac:spMkLst>
            <pc:docMk/>
            <pc:sldMk cId="2785219817" sldId="455"/>
            <ac:spMk id="6" creationId="{00000000-0000-0000-0000-000000000000}"/>
          </ac:spMkLst>
        </pc:spChg>
        <pc:picChg chg="del">
          <ac:chgData name="Lisa Kitinoja" userId="45351d59a283198f" providerId="LiveId" clId="{B18C6676-126C-4669-B97A-400BAE3BD860}" dt="2022-02-06T21:06:57.815" v="427" actId="478"/>
          <ac:picMkLst>
            <pc:docMk/>
            <pc:sldMk cId="2785219817" sldId="455"/>
            <ac:picMk id="4" creationId="{00000000-0000-0000-0000-000000000000}"/>
          </ac:picMkLst>
        </pc:picChg>
        <pc:picChg chg="del">
          <ac:chgData name="Lisa Kitinoja" userId="45351d59a283198f" providerId="LiveId" clId="{B18C6676-126C-4669-B97A-400BAE3BD860}" dt="2022-02-06T21:06:56.736" v="426" actId="478"/>
          <ac:picMkLst>
            <pc:docMk/>
            <pc:sldMk cId="2785219817" sldId="455"/>
            <ac:picMk id="5" creationId="{00000000-0000-0000-0000-000000000000}"/>
          </ac:picMkLst>
        </pc:picChg>
        <pc:picChg chg="add mod">
          <ac:chgData name="Lisa Kitinoja" userId="45351d59a283198f" providerId="LiveId" clId="{B18C6676-126C-4669-B97A-400BAE3BD860}" dt="2022-02-07T18:07:17.048" v="1138"/>
          <ac:picMkLst>
            <pc:docMk/>
            <pc:sldMk cId="2785219817" sldId="455"/>
            <ac:picMk id="8" creationId="{952ACECE-2D5C-43D6-8829-CC780B907604}"/>
          </ac:picMkLst>
        </pc:picChg>
      </pc:sldChg>
      <pc:sldChg chg="addSp delSp modSp mod">
        <pc:chgData name="Lisa Kitinoja" userId="45351d59a283198f" providerId="LiveId" clId="{B18C6676-126C-4669-B97A-400BAE3BD860}" dt="2022-02-07T18:07:39.880" v="1152" actId="1076"/>
        <pc:sldMkLst>
          <pc:docMk/>
          <pc:sldMk cId="1021061135" sldId="456"/>
        </pc:sldMkLst>
        <pc:spChg chg="mod">
          <ac:chgData name="Lisa Kitinoja" userId="45351d59a283198f" providerId="LiveId" clId="{B18C6676-126C-4669-B97A-400BAE3BD860}" dt="2022-02-07T18:07:39.880" v="1152" actId="1076"/>
          <ac:spMkLst>
            <pc:docMk/>
            <pc:sldMk cId="1021061135" sldId="456"/>
            <ac:spMk id="2" creationId="{00000000-0000-0000-0000-000000000000}"/>
          </ac:spMkLst>
        </pc:spChg>
        <pc:spChg chg="mod">
          <ac:chgData name="Lisa Kitinoja" userId="45351d59a283198f" providerId="LiveId" clId="{B18C6676-126C-4669-B97A-400BAE3BD860}" dt="2022-02-07T18:07:31.933" v="1146" actId="1076"/>
          <ac:spMkLst>
            <pc:docMk/>
            <pc:sldMk cId="1021061135" sldId="456"/>
            <ac:spMk id="3" creationId="{00000000-0000-0000-0000-000000000000}"/>
          </ac:spMkLst>
        </pc:spChg>
        <pc:spChg chg="mod">
          <ac:chgData name="Lisa Kitinoja" userId="45351d59a283198f" providerId="LiveId" clId="{B18C6676-126C-4669-B97A-400BAE3BD860}" dt="2022-02-07T18:07:36.340" v="1151" actId="20577"/>
          <ac:spMkLst>
            <pc:docMk/>
            <pc:sldMk cId="1021061135" sldId="456"/>
            <ac:spMk id="6" creationId="{00000000-0000-0000-0000-000000000000}"/>
          </ac:spMkLst>
        </pc:spChg>
        <pc:picChg chg="del">
          <ac:chgData name="Lisa Kitinoja" userId="45351d59a283198f" providerId="LiveId" clId="{B18C6676-126C-4669-B97A-400BAE3BD860}" dt="2022-02-06T21:07:15.199" v="433" actId="478"/>
          <ac:picMkLst>
            <pc:docMk/>
            <pc:sldMk cId="1021061135" sldId="456"/>
            <ac:picMk id="4" creationId="{00000000-0000-0000-0000-000000000000}"/>
          </ac:picMkLst>
        </pc:picChg>
        <pc:picChg chg="del">
          <ac:chgData name="Lisa Kitinoja" userId="45351d59a283198f" providerId="LiveId" clId="{B18C6676-126C-4669-B97A-400BAE3BD860}" dt="2022-02-06T21:07:02.354" v="430" actId="478"/>
          <ac:picMkLst>
            <pc:docMk/>
            <pc:sldMk cId="1021061135" sldId="456"/>
            <ac:picMk id="5" creationId="{00000000-0000-0000-0000-000000000000}"/>
          </ac:picMkLst>
        </pc:picChg>
        <pc:picChg chg="add mod">
          <ac:chgData name="Lisa Kitinoja" userId="45351d59a283198f" providerId="LiveId" clId="{B18C6676-126C-4669-B97A-400BAE3BD860}" dt="2022-02-07T18:07:28.256" v="1145"/>
          <ac:picMkLst>
            <pc:docMk/>
            <pc:sldMk cId="1021061135" sldId="456"/>
            <ac:picMk id="8" creationId="{429A8097-7E09-4E44-B36D-50A7DAD4E92C}"/>
          </ac:picMkLst>
        </pc:picChg>
      </pc:sldChg>
      <pc:sldChg chg="addSp delSp modSp mod">
        <pc:chgData name="Lisa Kitinoja" userId="45351d59a283198f" providerId="LiveId" clId="{B18C6676-126C-4669-B97A-400BAE3BD860}" dt="2022-02-07T18:07:52.579" v="1159"/>
        <pc:sldMkLst>
          <pc:docMk/>
          <pc:sldMk cId="1307971110" sldId="457"/>
        </pc:sldMkLst>
        <pc:spChg chg="mod">
          <ac:chgData name="Lisa Kitinoja" userId="45351d59a283198f" providerId="LiveId" clId="{B18C6676-126C-4669-B97A-400BAE3BD860}" dt="2022-02-07T18:07:50.335" v="1158" actId="20577"/>
          <ac:spMkLst>
            <pc:docMk/>
            <pc:sldMk cId="1307971110" sldId="457"/>
            <ac:spMk id="6" creationId="{00000000-0000-0000-0000-000000000000}"/>
          </ac:spMkLst>
        </pc:spChg>
        <pc:picChg chg="del">
          <ac:chgData name="Lisa Kitinoja" userId="45351d59a283198f" providerId="LiveId" clId="{B18C6676-126C-4669-B97A-400BAE3BD860}" dt="2022-02-06T21:07:16.647" v="434" actId="478"/>
          <ac:picMkLst>
            <pc:docMk/>
            <pc:sldMk cId="1307971110" sldId="457"/>
            <ac:picMk id="4" creationId="{00000000-0000-0000-0000-000000000000}"/>
          </ac:picMkLst>
        </pc:picChg>
        <pc:picChg chg="del">
          <ac:chgData name="Lisa Kitinoja" userId="45351d59a283198f" providerId="LiveId" clId="{B18C6676-126C-4669-B97A-400BAE3BD860}" dt="2022-02-06T21:07:17.646" v="435" actId="478"/>
          <ac:picMkLst>
            <pc:docMk/>
            <pc:sldMk cId="1307971110" sldId="457"/>
            <ac:picMk id="5" creationId="{00000000-0000-0000-0000-000000000000}"/>
          </ac:picMkLst>
        </pc:picChg>
        <pc:picChg chg="add mod">
          <ac:chgData name="Lisa Kitinoja" userId="45351d59a283198f" providerId="LiveId" clId="{B18C6676-126C-4669-B97A-400BAE3BD860}" dt="2022-02-07T18:07:52.579" v="1159"/>
          <ac:picMkLst>
            <pc:docMk/>
            <pc:sldMk cId="1307971110" sldId="457"/>
            <ac:picMk id="8" creationId="{3919C870-C295-4442-B3F7-964B7385A457}"/>
          </ac:picMkLst>
        </pc:picChg>
      </pc:sldChg>
      <pc:sldChg chg="addSp delSp modSp mod">
        <pc:chgData name="Lisa Kitinoja" userId="45351d59a283198f" providerId="LiveId" clId="{B18C6676-126C-4669-B97A-400BAE3BD860}" dt="2023-03-15T15:05:44.034" v="1367" actId="6549"/>
        <pc:sldMkLst>
          <pc:docMk/>
          <pc:sldMk cId="1820103171" sldId="458"/>
        </pc:sldMkLst>
        <pc:spChg chg="mod">
          <ac:chgData name="Lisa Kitinoja" userId="45351d59a283198f" providerId="LiveId" clId="{B18C6676-126C-4669-B97A-400BAE3BD860}" dt="2023-03-15T15:05:44.034" v="1367" actId="6549"/>
          <ac:spMkLst>
            <pc:docMk/>
            <pc:sldMk cId="1820103171" sldId="458"/>
            <ac:spMk id="3" creationId="{00000000-0000-0000-0000-000000000000}"/>
          </ac:spMkLst>
        </pc:spChg>
        <pc:spChg chg="mod">
          <ac:chgData name="Lisa Kitinoja" userId="45351d59a283198f" providerId="LiveId" clId="{B18C6676-126C-4669-B97A-400BAE3BD860}" dt="2022-02-07T18:08:00.411" v="1164" actId="20577"/>
          <ac:spMkLst>
            <pc:docMk/>
            <pc:sldMk cId="1820103171" sldId="458"/>
            <ac:spMk id="6" creationId="{00000000-0000-0000-0000-000000000000}"/>
          </ac:spMkLst>
        </pc:spChg>
        <pc:picChg chg="del">
          <ac:chgData name="Lisa Kitinoja" userId="45351d59a283198f" providerId="LiveId" clId="{B18C6676-126C-4669-B97A-400BAE3BD860}" dt="2022-02-06T21:07:22.883" v="439" actId="478"/>
          <ac:picMkLst>
            <pc:docMk/>
            <pc:sldMk cId="1820103171" sldId="458"/>
            <ac:picMk id="4" creationId="{00000000-0000-0000-0000-000000000000}"/>
          </ac:picMkLst>
        </pc:picChg>
        <pc:picChg chg="del">
          <ac:chgData name="Lisa Kitinoja" userId="45351d59a283198f" providerId="LiveId" clId="{B18C6676-126C-4669-B97A-400BAE3BD860}" dt="2022-02-06T21:07:21.610" v="438" actId="478"/>
          <ac:picMkLst>
            <pc:docMk/>
            <pc:sldMk cId="1820103171" sldId="458"/>
            <ac:picMk id="5" creationId="{00000000-0000-0000-0000-000000000000}"/>
          </ac:picMkLst>
        </pc:picChg>
        <pc:picChg chg="add mod">
          <ac:chgData name="Lisa Kitinoja" userId="45351d59a283198f" providerId="LiveId" clId="{B18C6676-126C-4669-B97A-400BAE3BD860}" dt="2022-02-07T18:09:07.242" v="1205"/>
          <ac:picMkLst>
            <pc:docMk/>
            <pc:sldMk cId="1820103171" sldId="458"/>
            <ac:picMk id="8" creationId="{84C5BE3C-F76F-452E-B3E7-820C3259658C}"/>
          </ac:picMkLst>
        </pc:picChg>
      </pc:sldChg>
      <pc:sldChg chg="addSp delSp modSp mod">
        <pc:chgData name="Lisa Kitinoja" userId="45351d59a283198f" providerId="LiveId" clId="{B18C6676-126C-4669-B97A-400BAE3BD860}" dt="2022-02-07T18:09:40.602" v="1217" actId="20577"/>
        <pc:sldMkLst>
          <pc:docMk/>
          <pc:sldMk cId="3700933597" sldId="459"/>
        </pc:sldMkLst>
        <pc:spChg chg="mod">
          <ac:chgData name="Lisa Kitinoja" userId="45351d59a283198f" providerId="LiveId" clId="{B18C6676-126C-4669-B97A-400BAE3BD860}" dt="2022-02-07T18:09:33.611" v="1211" actId="1076"/>
          <ac:spMkLst>
            <pc:docMk/>
            <pc:sldMk cId="3700933597" sldId="459"/>
            <ac:spMk id="2" creationId="{00000000-0000-0000-0000-000000000000}"/>
          </ac:spMkLst>
        </pc:spChg>
        <pc:spChg chg="mod">
          <ac:chgData name="Lisa Kitinoja" userId="45351d59a283198f" providerId="LiveId" clId="{B18C6676-126C-4669-B97A-400BAE3BD860}" dt="2022-02-07T18:09:36.469" v="1212" actId="1076"/>
          <ac:spMkLst>
            <pc:docMk/>
            <pc:sldMk cId="3700933597" sldId="459"/>
            <ac:spMk id="3" creationId="{00000000-0000-0000-0000-000000000000}"/>
          </ac:spMkLst>
        </pc:spChg>
        <pc:spChg chg="mod">
          <ac:chgData name="Lisa Kitinoja" userId="45351d59a283198f" providerId="LiveId" clId="{B18C6676-126C-4669-B97A-400BAE3BD860}" dt="2022-02-07T18:09:40.602" v="1217" actId="20577"/>
          <ac:spMkLst>
            <pc:docMk/>
            <pc:sldMk cId="3700933597" sldId="459"/>
            <ac:spMk id="6" creationId="{00000000-0000-0000-0000-000000000000}"/>
          </ac:spMkLst>
        </pc:spChg>
        <pc:picChg chg="del">
          <ac:chgData name="Lisa Kitinoja" userId="45351d59a283198f" providerId="LiveId" clId="{B18C6676-126C-4669-B97A-400BAE3BD860}" dt="2022-02-06T21:07:31.860" v="445" actId="478"/>
          <ac:picMkLst>
            <pc:docMk/>
            <pc:sldMk cId="3700933597" sldId="459"/>
            <ac:picMk id="4" creationId="{00000000-0000-0000-0000-000000000000}"/>
          </ac:picMkLst>
        </pc:picChg>
        <pc:picChg chg="del">
          <ac:chgData name="Lisa Kitinoja" userId="45351d59a283198f" providerId="LiveId" clId="{B18C6676-126C-4669-B97A-400BAE3BD860}" dt="2022-02-06T21:07:28.337" v="442" actId="478"/>
          <ac:picMkLst>
            <pc:docMk/>
            <pc:sldMk cId="3700933597" sldId="459"/>
            <ac:picMk id="5" creationId="{00000000-0000-0000-0000-000000000000}"/>
          </ac:picMkLst>
        </pc:picChg>
        <pc:picChg chg="add mod">
          <ac:chgData name="Lisa Kitinoja" userId="45351d59a283198f" providerId="LiveId" clId="{B18C6676-126C-4669-B97A-400BAE3BD860}" dt="2022-02-07T18:09:28.062" v="1210"/>
          <ac:picMkLst>
            <pc:docMk/>
            <pc:sldMk cId="3700933597" sldId="459"/>
            <ac:picMk id="9" creationId="{6DC23FFC-006F-47ED-A1B4-E4D548F2BB13}"/>
          </ac:picMkLst>
        </pc:picChg>
      </pc:sldChg>
      <pc:sldChg chg="addSp delSp modSp mod">
        <pc:chgData name="Lisa Kitinoja" userId="45351d59a283198f" providerId="LiveId" clId="{B18C6676-126C-4669-B97A-400BAE3BD860}" dt="2022-02-07T18:09:53.628" v="1225" actId="1076"/>
        <pc:sldMkLst>
          <pc:docMk/>
          <pc:sldMk cId="1281729649" sldId="460"/>
        </pc:sldMkLst>
        <pc:spChg chg="mod">
          <ac:chgData name="Lisa Kitinoja" userId="45351d59a283198f" providerId="LiveId" clId="{B18C6676-126C-4669-B97A-400BAE3BD860}" dt="2022-02-07T18:09:51.172" v="1224" actId="1076"/>
          <ac:spMkLst>
            <pc:docMk/>
            <pc:sldMk cId="1281729649" sldId="460"/>
            <ac:spMk id="2" creationId="{00000000-0000-0000-0000-000000000000}"/>
          </ac:spMkLst>
        </pc:spChg>
        <pc:spChg chg="mod">
          <ac:chgData name="Lisa Kitinoja" userId="45351d59a283198f" providerId="LiveId" clId="{B18C6676-126C-4669-B97A-400BAE3BD860}" dt="2022-02-07T18:09:53.628" v="1225" actId="1076"/>
          <ac:spMkLst>
            <pc:docMk/>
            <pc:sldMk cId="1281729649" sldId="460"/>
            <ac:spMk id="3" creationId="{00000000-0000-0000-0000-000000000000}"/>
          </ac:spMkLst>
        </pc:spChg>
        <pc:spChg chg="mod">
          <ac:chgData name="Lisa Kitinoja" userId="45351d59a283198f" providerId="LiveId" clId="{B18C6676-126C-4669-B97A-400BAE3BD860}" dt="2022-02-07T18:09:44.387" v="1222" actId="20577"/>
          <ac:spMkLst>
            <pc:docMk/>
            <pc:sldMk cId="1281729649" sldId="460"/>
            <ac:spMk id="6" creationId="{00000000-0000-0000-0000-000000000000}"/>
          </ac:spMkLst>
        </pc:spChg>
        <pc:picChg chg="del">
          <ac:chgData name="Lisa Kitinoja" userId="45351d59a283198f" providerId="LiveId" clId="{B18C6676-126C-4669-B97A-400BAE3BD860}" dt="2022-02-06T21:07:33.597" v="446" actId="478"/>
          <ac:picMkLst>
            <pc:docMk/>
            <pc:sldMk cId="1281729649" sldId="460"/>
            <ac:picMk id="4" creationId="{00000000-0000-0000-0000-000000000000}"/>
          </ac:picMkLst>
        </pc:picChg>
        <pc:picChg chg="del">
          <ac:chgData name="Lisa Kitinoja" userId="45351d59a283198f" providerId="LiveId" clId="{B18C6676-126C-4669-B97A-400BAE3BD860}" dt="2022-02-06T21:07:34.729" v="447" actId="478"/>
          <ac:picMkLst>
            <pc:docMk/>
            <pc:sldMk cId="1281729649" sldId="460"/>
            <ac:picMk id="5" creationId="{00000000-0000-0000-0000-000000000000}"/>
          </ac:picMkLst>
        </pc:picChg>
        <pc:picChg chg="add mod">
          <ac:chgData name="Lisa Kitinoja" userId="45351d59a283198f" providerId="LiveId" clId="{B18C6676-126C-4669-B97A-400BAE3BD860}" dt="2022-02-07T18:09:46.927" v="1223"/>
          <ac:picMkLst>
            <pc:docMk/>
            <pc:sldMk cId="1281729649" sldId="460"/>
            <ac:picMk id="8" creationId="{6D1731AF-EB46-4A63-8972-AF0172081A23}"/>
          </ac:picMkLst>
        </pc:picChg>
      </pc:sldChg>
      <pc:sldChg chg="addSp delSp modSp mod">
        <pc:chgData name="Lisa Kitinoja" userId="45351d59a283198f" providerId="LiveId" clId="{B18C6676-126C-4669-B97A-400BAE3BD860}" dt="2022-02-07T18:10:00.706" v="1231" actId="20577"/>
        <pc:sldMkLst>
          <pc:docMk/>
          <pc:sldMk cId="1259292444" sldId="461"/>
        </pc:sldMkLst>
        <pc:spChg chg="mod">
          <ac:chgData name="Lisa Kitinoja" userId="45351d59a283198f" providerId="LiveId" clId="{B18C6676-126C-4669-B97A-400BAE3BD860}" dt="2022-02-07T18:10:00.706" v="1231" actId="20577"/>
          <ac:spMkLst>
            <pc:docMk/>
            <pc:sldMk cId="1259292444" sldId="461"/>
            <ac:spMk id="6" creationId="{00000000-0000-0000-0000-000000000000}"/>
          </ac:spMkLst>
        </pc:spChg>
        <pc:picChg chg="del">
          <ac:chgData name="Lisa Kitinoja" userId="45351d59a283198f" providerId="LiveId" clId="{B18C6676-126C-4669-B97A-400BAE3BD860}" dt="2022-02-06T21:07:43.241" v="453" actId="478"/>
          <ac:picMkLst>
            <pc:docMk/>
            <pc:sldMk cId="1259292444" sldId="461"/>
            <ac:picMk id="4" creationId="{00000000-0000-0000-0000-000000000000}"/>
          </ac:picMkLst>
        </pc:picChg>
        <pc:picChg chg="del">
          <ac:chgData name="Lisa Kitinoja" userId="45351d59a283198f" providerId="LiveId" clId="{B18C6676-126C-4669-B97A-400BAE3BD860}" dt="2022-02-06T21:07:39.739" v="450" actId="478"/>
          <ac:picMkLst>
            <pc:docMk/>
            <pc:sldMk cId="1259292444" sldId="461"/>
            <ac:picMk id="5" creationId="{00000000-0000-0000-0000-000000000000}"/>
          </ac:picMkLst>
        </pc:picChg>
        <pc:picChg chg="add mod">
          <ac:chgData name="Lisa Kitinoja" userId="45351d59a283198f" providerId="LiveId" clId="{B18C6676-126C-4669-B97A-400BAE3BD860}" dt="2022-02-07T18:09:56.894" v="1226"/>
          <ac:picMkLst>
            <pc:docMk/>
            <pc:sldMk cId="1259292444" sldId="461"/>
            <ac:picMk id="9" creationId="{FA4CA3DF-31EB-4B68-9A83-6F6B46967C5F}"/>
          </ac:picMkLst>
        </pc:picChg>
      </pc:sldChg>
      <pc:sldChg chg="addSp delSp modSp mod">
        <pc:chgData name="Lisa Kitinoja" userId="45351d59a283198f" providerId="LiveId" clId="{B18C6676-126C-4669-B97A-400BAE3BD860}" dt="2022-02-07T18:10:06.526" v="1237"/>
        <pc:sldMkLst>
          <pc:docMk/>
          <pc:sldMk cId="1830620546" sldId="462"/>
        </pc:sldMkLst>
        <pc:spChg chg="mod">
          <ac:chgData name="Lisa Kitinoja" userId="45351d59a283198f" providerId="LiveId" clId="{B18C6676-126C-4669-B97A-400BAE3BD860}" dt="2022-02-07T18:10:04.529" v="1236" actId="20577"/>
          <ac:spMkLst>
            <pc:docMk/>
            <pc:sldMk cId="1830620546" sldId="462"/>
            <ac:spMk id="6" creationId="{00000000-0000-0000-0000-000000000000}"/>
          </ac:spMkLst>
        </pc:spChg>
        <pc:picChg chg="del">
          <ac:chgData name="Lisa Kitinoja" userId="45351d59a283198f" providerId="LiveId" clId="{B18C6676-126C-4669-B97A-400BAE3BD860}" dt="2022-02-06T21:07:44.600" v="454" actId="478"/>
          <ac:picMkLst>
            <pc:docMk/>
            <pc:sldMk cId="1830620546" sldId="462"/>
            <ac:picMk id="4" creationId="{00000000-0000-0000-0000-000000000000}"/>
          </ac:picMkLst>
        </pc:picChg>
        <pc:picChg chg="del">
          <ac:chgData name="Lisa Kitinoja" userId="45351d59a283198f" providerId="LiveId" clId="{B18C6676-126C-4669-B97A-400BAE3BD860}" dt="2022-02-06T21:07:45.662" v="455" actId="478"/>
          <ac:picMkLst>
            <pc:docMk/>
            <pc:sldMk cId="1830620546" sldId="462"/>
            <ac:picMk id="5" creationId="{00000000-0000-0000-0000-000000000000}"/>
          </ac:picMkLst>
        </pc:picChg>
        <pc:picChg chg="add mod">
          <ac:chgData name="Lisa Kitinoja" userId="45351d59a283198f" providerId="LiveId" clId="{B18C6676-126C-4669-B97A-400BAE3BD860}" dt="2022-02-07T18:10:06.526" v="1237"/>
          <ac:picMkLst>
            <pc:docMk/>
            <pc:sldMk cId="1830620546" sldId="462"/>
            <ac:picMk id="9" creationId="{5EF2D521-222C-4786-AB9F-06ED9038EC4B}"/>
          </ac:picMkLst>
        </pc:picChg>
      </pc:sldChg>
      <pc:sldChg chg="addSp delSp modSp mod">
        <pc:chgData name="Lisa Kitinoja" userId="45351d59a283198f" providerId="LiveId" clId="{B18C6676-126C-4669-B97A-400BAE3BD860}" dt="2022-02-07T18:10:17.795" v="1244" actId="20577"/>
        <pc:sldMkLst>
          <pc:docMk/>
          <pc:sldMk cId="139810056" sldId="463"/>
        </pc:sldMkLst>
        <pc:spChg chg="mod">
          <ac:chgData name="Lisa Kitinoja" userId="45351d59a283198f" providerId="LiveId" clId="{B18C6676-126C-4669-B97A-400BAE3BD860}" dt="2022-02-07T18:10:14.970" v="1239" actId="1076"/>
          <ac:spMkLst>
            <pc:docMk/>
            <pc:sldMk cId="139810056" sldId="463"/>
            <ac:spMk id="3" creationId="{00000000-0000-0000-0000-000000000000}"/>
          </ac:spMkLst>
        </pc:spChg>
        <pc:spChg chg="mod">
          <ac:chgData name="Lisa Kitinoja" userId="45351d59a283198f" providerId="LiveId" clId="{B18C6676-126C-4669-B97A-400BAE3BD860}" dt="2022-02-07T18:10:17.795" v="1244" actId="20577"/>
          <ac:spMkLst>
            <pc:docMk/>
            <pc:sldMk cId="139810056" sldId="463"/>
            <ac:spMk id="6" creationId="{00000000-0000-0000-0000-000000000000}"/>
          </ac:spMkLst>
        </pc:spChg>
        <pc:picChg chg="del">
          <ac:chgData name="Lisa Kitinoja" userId="45351d59a283198f" providerId="LiveId" clId="{B18C6676-126C-4669-B97A-400BAE3BD860}" dt="2022-02-06T21:07:53.265" v="461" actId="478"/>
          <ac:picMkLst>
            <pc:docMk/>
            <pc:sldMk cId="139810056" sldId="463"/>
            <ac:picMk id="4" creationId="{00000000-0000-0000-0000-000000000000}"/>
          </ac:picMkLst>
        </pc:picChg>
        <pc:picChg chg="del">
          <ac:chgData name="Lisa Kitinoja" userId="45351d59a283198f" providerId="LiveId" clId="{B18C6676-126C-4669-B97A-400BAE3BD860}" dt="2022-02-06T21:07:49.046" v="458" actId="478"/>
          <ac:picMkLst>
            <pc:docMk/>
            <pc:sldMk cId="139810056" sldId="463"/>
            <ac:picMk id="5" creationId="{00000000-0000-0000-0000-000000000000}"/>
          </ac:picMkLst>
        </pc:picChg>
        <pc:picChg chg="add mod">
          <ac:chgData name="Lisa Kitinoja" userId="45351d59a283198f" providerId="LiveId" clId="{B18C6676-126C-4669-B97A-400BAE3BD860}" dt="2022-02-07T18:10:09.352" v="1238"/>
          <ac:picMkLst>
            <pc:docMk/>
            <pc:sldMk cId="139810056" sldId="463"/>
            <ac:picMk id="8" creationId="{65A38C2C-802F-4312-9EE7-7FE39529F74A}"/>
          </ac:picMkLst>
        </pc:picChg>
      </pc:sldChg>
      <pc:sldChg chg="addSp delSp modSp mod">
        <pc:chgData name="Lisa Kitinoja" userId="45351d59a283198f" providerId="LiveId" clId="{B18C6676-126C-4669-B97A-400BAE3BD860}" dt="2022-02-07T18:10:27.856" v="1251" actId="1076"/>
        <pc:sldMkLst>
          <pc:docMk/>
          <pc:sldMk cId="3070119690" sldId="464"/>
        </pc:sldMkLst>
        <pc:spChg chg="mod">
          <ac:chgData name="Lisa Kitinoja" userId="45351d59a283198f" providerId="LiveId" clId="{B18C6676-126C-4669-B97A-400BAE3BD860}" dt="2022-02-07T18:10:27.856" v="1251" actId="1076"/>
          <ac:spMkLst>
            <pc:docMk/>
            <pc:sldMk cId="3070119690" sldId="464"/>
            <ac:spMk id="3" creationId="{00000000-0000-0000-0000-000000000000}"/>
          </ac:spMkLst>
        </pc:spChg>
        <pc:spChg chg="mod">
          <ac:chgData name="Lisa Kitinoja" userId="45351d59a283198f" providerId="LiveId" clId="{B18C6676-126C-4669-B97A-400BAE3BD860}" dt="2022-02-07T18:10:21.718" v="1249" actId="20577"/>
          <ac:spMkLst>
            <pc:docMk/>
            <pc:sldMk cId="3070119690" sldId="464"/>
            <ac:spMk id="6" creationId="{00000000-0000-0000-0000-000000000000}"/>
          </ac:spMkLst>
        </pc:spChg>
        <pc:picChg chg="del">
          <ac:chgData name="Lisa Kitinoja" userId="45351d59a283198f" providerId="LiveId" clId="{B18C6676-126C-4669-B97A-400BAE3BD860}" dt="2022-02-06T21:07:54.705" v="462" actId="478"/>
          <ac:picMkLst>
            <pc:docMk/>
            <pc:sldMk cId="3070119690" sldId="464"/>
            <ac:picMk id="4" creationId="{00000000-0000-0000-0000-000000000000}"/>
          </ac:picMkLst>
        </pc:picChg>
        <pc:picChg chg="del">
          <ac:chgData name="Lisa Kitinoja" userId="45351d59a283198f" providerId="LiveId" clId="{B18C6676-126C-4669-B97A-400BAE3BD860}" dt="2022-02-06T21:07:56.047" v="463" actId="478"/>
          <ac:picMkLst>
            <pc:docMk/>
            <pc:sldMk cId="3070119690" sldId="464"/>
            <ac:picMk id="5" creationId="{00000000-0000-0000-0000-000000000000}"/>
          </ac:picMkLst>
        </pc:picChg>
        <pc:picChg chg="add mod">
          <ac:chgData name="Lisa Kitinoja" userId="45351d59a283198f" providerId="LiveId" clId="{B18C6676-126C-4669-B97A-400BAE3BD860}" dt="2022-02-07T18:10:24.407" v="1250"/>
          <ac:picMkLst>
            <pc:docMk/>
            <pc:sldMk cId="3070119690" sldId="464"/>
            <ac:picMk id="8" creationId="{1D8CA9F2-F6EB-4AFE-B4B7-F321C5B98B84}"/>
          </ac:picMkLst>
        </pc:picChg>
      </pc:sldChg>
      <pc:sldChg chg="addSp delSp modSp mod">
        <pc:chgData name="Lisa Kitinoja" userId="45351d59a283198f" providerId="LiveId" clId="{B18C6676-126C-4669-B97A-400BAE3BD860}" dt="2022-02-07T18:10:46.890" v="1262" actId="20577"/>
        <pc:sldMkLst>
          <pc:docMk/>
          <pc:sldMk cId="2370126019" sldId="465"/>
        </pc:sldMkLst>
        <pc:spChg chg="mod">
          <ac:chgData name="Lisa Kitinoja" userId="45351d59a283198f" providerId="LiveId" clId="{B18C6676-126C-4669-B97A-400BAE3BD860}" dt="2022-02-07T18:10:43.040" v="1257" actId="27636"/>
          <ac:spMkLst>
            <pc:docMk/>
            <pc:sldMk cId="2370126019" sldId="465"/>
            <ac:spMk id="3" creationId="{00000000-0000-0000-0000-000000000000}"/>
          </ac:spMkLst>
        </pc:spChg>
        <pc:spChg chg="mod">
          <ac:chgData name="Lisa Kitinoja" userId="45351d59a283198f" providerId="LiveId" clId="{B18C6676-126C-4669-B97A-400BAE3BD860}" dt="2022-02-07T18:10:46.890" v="1262" actId="20577"/>
          <ac:spMkLst>
            <pc:docMk/>
            <pc:sldMk cId="2370126019" sldId="465"/>
            <ac:spMk id="6" creationId="{00000000-0000-0000-0000-000000000000}"/>
          </ac:spMkLst>
        </pc:spChg>
        <pc:picChg chg="del">
          <ac:chgData name="Lisa Kitinoja" userId="45351d59a283198f" providerId="LiveId" clId="{B18C6676-126C-4669-B97A-400BAE3BD860}" dt="2022-02-06T21:08:08.956" v="469" actId="478"/>
          <ac:picMkLst>
            <pc:docMk/>
            <pc:sldMk cId="2370126019" sldId="465"/>
            <ac:picMk id="4" creationId="{00000000-0000-0000-0000-000000000000}"/>
          </ac:picMkLst>
        </pc:picChg>
        <pc:picChg chg="del">
          <ac:chgData name="Lisa Kitinoja" userId="45351d59a283198f" providerId="LiveId" clId="{B18C6676-126C-4669-B97A-400BAE3BD860}" dt="2022-02-06T21:08:01.901" v="466" actId="478"/>
          <ac:picMkLst>
            <pc:docMk/>
            <pc:sldMk cId="2370126019" sldId="465"/>
            <ac:picMk id="5" creationId="{00000000-0000-0000-0000-000000000000}"/>
          </ac:picMkLst>
        </pc:picChg>
        <pc:picChg chg="add mod">
          <ac:chgData name="Lisa Kitinoja" userId="45351d59a283198f" providerId="LiveId" clId="{B18C6676-126C-4669-B97A-400BAE3BD860}" dt="2022-02-07T18:10:32.925" v="1252"/>
          <ac:picMkLst>
            <pc:docMk/>
            <pc:sldMk cId="2370126019" sldId="465"/>
            <ac:picMk id="8" creationId="{377E75FD-641D-433A-8331-25252FA0C9FA}"/>
          </ac:picMkLst>
        </pc:picChg>
      </pc:sldChg>
      <pc:sldChg chg="delSp modSp mod">
        <pc:chgData name="Lisa Kitinoja" userId="45351d59a283198f" providerId="LiveId" clId="{B18C6676-126C-4669-B97A-400BAE3BD860}" dt="2023-02-16T02:58:13.850" v="1284" actId="20577"/>
        <pc:sldMkLst>
          <pc:docMk/>
          <pc:sldMk cId="3278018531" sldId="466"/>
        </pc:sldMkLst>
        <pc:spChg chg="mod">
          <ac:chgData name="Lisa Kitinoja" userId="45351d59a283198f" providerId="LiveId" clId="{B18C6676-126C-4669-B97A-400BAE3BD860}" dt="2022-02-07T18:10:53.485" v="1267" actId="20577"/>
          <ac:spMkLst>
            <pc:docMk/>
            <pc:sldMk cId="3278018531" sldId="466"/>
            <ac:spMk id="2" creationId="{00000000-0000-0000-0000-000000000000}"/>
          </ac:spMkLst>
        </pc:spChg>
        <pc:spChg chg="mod">
          <ac:chgData name="Lisa Kitinoja" userId="45351d59a283198f" providerId="LiveId" clId="{B18C6676-126C-4669-B97A-400BAE3BD860}" dt="2023-02-16T02:58:13.850" v="1284" actId="20577"/>
          <ac:spMkLst>
            <pc:docMk/>
            <pc:sldMk cId="3278018531" sldId="466"/>
            <ac:spMk id="3" creationId="{00000000-0000-0000-0000-000000000000}"/>
          </ac:spMkLst>
        </pc:spChg>
        <pc:spChg chg="mod">
          <ac:chgData name="Lisa Kitinoja" userId="45351d59a283198f" providerId="LiveId" clId="{B18C6676-126C-4669-B97A-400BAE3BD860}" dt="2022-02-07T18:11:02.893" v="1277" actId="20577"/>
          <ac:spMkLst>
            <pc:docMk/>
            <pc:sldMk cId="3278018531" sldId="466"/>
            <ac:spMk id="6" creationId="{00000000-0000-0000-0000-000000000000}"/>
          </ac:spMkLst>
        </pc:spChg>
        <pc:picChg chg="del">
          <ac:chgData name="Lisa Kitinoja" userId="45351d59a283198f" providerId="LiveId" clId="{B18C6676-126C-4669-B97A-400BAE3BD860}" dt="2022-02-06T21:08:11.256" v="470" actId="478"/>
          <ac:picMkLst>
            <pc:docMk/>
            <pc:sldMk cId="3278018531" sldId="466"/>
            <ac:picMk id="4" creationId="{00000000-0000-0000-0000-000000000000}"/>
          </ac:picMkLst>
        </pc:picChg>
        <pc:picChg chg="del">
          <ac:chgData name="Lisa Kitinoja" userId="45351d59a283198f" providerId="LiveId" clId="{B18C6676-126C-4669-B97A-400BAE3BD860}" dt="2022-02-06T21:08:12.270" v="471" actId="478"/>
          <ac:picMkLst>
            <pc:docMk/>
            <pc:sldMk cId="3278018531" sldId="466"/>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345EF-328F-44D6-BDED-866E6FD2F0AE}"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6C513-2AF6-47E5-BD98-E1571F1532AB}" type="slidenum">
              <a:rPr lang="en-US" smtClean="0"/>
              <a:t>‹#›</a:t>
            </a:fld>
            <a:endParaRPr lang="en-US"/>
          </a:p>
        </p:txBody>
      </p:sp>
    </p:spTree>
    <p:extLst>
      <p:ext uri="{BB962C8B-B14F-4D97-AF65-F5344CB8AC3E}">
        <p14:creationId xmlns:p14="http://schemas.microsoft.com/office/powerpoint/2010/main" val="380445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eopold.iastate.ed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aldc.nal.usda.gov/download/CAT89930509/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canr.edu/sites/Postharvest_Technology_Center_/files/230101.pdf" TargetMode="External"/><Relationship Id="rId7" Type="http://schemas.openxmlformats.org/officeDocument/2006/relationships/hyperlink" Target="http://ucanr.edu/sites/Postharvest_Technology_Center_/files/230107.pdf"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ucanr.edu/sites/Postharvest_Technology_Center_/files/230097.pdf" TargetMode="External"/><Relationship Id="rId5" Type="http://schemas.openxmlformats.org/officeDocument/2006/relationships/hyperlink" Target="http://ucanr.edu/sites/Postharvest_Technology_Center_/files/230098.pdf" TargetMode="External"/><Relationship Id="rId4" Type="http://schemas.openxmlformats.org/officeDocument/2006/relationships/hyperlink" Target="http://ucanr.edu/sites/Postharvest_Technology_Center_/files/230102.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aps.cornell.edu/Farmassessmentws.html"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www.fda.gov/Food/GuidanceRegulation/GuidanceDocumentsRegulatoryInformation/ucm072557.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6C513-2AF6-47E5-BD98-E1571F1532AB}" type="slidenum">
              <a:rPr lang="en-US" smtClean="0"/>
              <a:t>6</a:t>
            </a:fld>
            <a:endParaRPr lang="en-US"/>
          </a:p>
        </p:txBody>
      </p:sp>
    </p:spTree>
    <p:extLst>
      <p:ext uri="{BB962C8B-B14F-4D97-AF65-F5344CB8AC3E}">
        <p14:creationId xmlns:p14="http://schemas.microsoft.com/office/powerpoint/2010/main" val="399276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Sources: Iowa State University </a:t>
            </a:r>
            <a:r>
              <a:rPr lang="en-US" sz="1200" u="sng" kern="1200" dirty="0">
                <a:solidFill>
                  <a:schemeClr val="tx1"/>
                </a:solidFill>
                <a:effectLst/>
                <a:latin typeface="+mn-lt"/>
                <a:ea typeface="+mn-ea"/>
                <a:cs typeface="+mn-cs"/>
                <a:hlinkClick r:id="rId3"/>
              </a:rPr>
              <a:t>www.leopold.iastate.edu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F66C513-2AF6-47E5-BD98-E1571F1532AB}" type="slidenum">
              <a:rPr lang="en-US" smtClean="0"/>
              <a:t>24</a:t>
            </a:fld>
            <a:endParaRPr lang="en-US"/>
          </a:p>
        </p:txBody>
      </p:sp>
    </p:spTree>
    <p:extLst>
      <p:ext uri="{BB962C8B-B14F-4D97-AF65-F5344CB8AC3E}">
        <p14:creationId xmlns:p14="http://schemas.microsoft.com/office/powerpoint/2010/main" val="165662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(Source: USDA Handbook 668) </a:t>
            </a:r>
            <a:r>
              <a:rPr lang="en-US" sz="1200" u="sng" kern="1200" dirty="0">
                <a:solidFill>
                  <a:schemeClr val="tx1"/>
                </a:solidFill>
                <a:effectLst/>
                <a:latin typeface="+mn-lt"/>
                <a:ea typeface="+mn-ea"/>
                <a:cs typeface="+mn-cs"/>
                <a:hlinkClick r:id="rId3"/>
              </a:rPr>
              <a:t>http://naldc.nal.usda.gov/download/CAT89930509/PDF</a:t>
            </a:r>
            <a:endParaRPr lang="en-US" dirty="0"/>
          </a:p>
        </p:txBody>
      </p:sp>
      <p:sp>
        <p:nvSpPr>
          <p:cNvPr id="4" name="Slide Number Placeholder 3"/>
          <p:cNvSpPr>
            <a:spLocks noGrp="1"/>
          </p:cNvSpPr>
          <p:nvPr>
            <p:ph type="sldNum" sz="quarter" idx="10"/>
          </p:nvPr>
        </p:nvSpPr>
        <p:spPr/>
        <p:txBody>
          <a:bodyPr/>
          <a:lstStyle/>
          <a:p>
            <a:fld id="{CF66C513-2AF6-47E5-BD98-E1571F1532AB}" type="slidenum">
              <a:rPr lang="en-US" smtClean="0"/>
              <a:t>48</a:t>
            </a:fld>
            <a:endParaRPr lang="en-US"/>
          </a:p>
        </p:txBody>
      </p:sp>
    </p:spTree>
    <p:extLst>
      <p:ext uri="{BB962C8B-B14F-4D97-AF65-F5344CB8AC3E}">
        <p14:creationId xmlns:p14="http://schemas.microsoft.com/office/powerpoint/2010/main" val="196674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Manual</a:t>
            </a:r>
            <a:r>
              <a:rPr lang="en-US" baseline="0" dirty="0"/>
              <a:t> 5b for more examples.</a:t>
            </a:r>
            <a:endParaRPr lang="en-US" dirty="0"/>
          </a:p>
        </p:txBody>
      </p:sp>
      <p:sp>
        <p:nvSpPr>
          <p:cNvPr id="4" name="Slide Number Placeholder 3"/>
          <p:cNvSpPr>
            <a:spLocks noGrp="1"/>
          </p:cNvSpPr>
          <p:nvPr>
            <p:ph type="sldNum" sz="quarter" idx="10"/>
          </p:nvPr>
        </p:nvSpPr>
        <p:spPr/>
        <p:txBody>
          <a:bodyPr/>
          <a:lstStyle/>
          <a:p>
            <a:fld id="{CF66C513-2AF6-47E5-BD98-E1571F1532AB}" type="slidenum">
              <a:rPr lang="en-US" smtClean="0"/>
              <a:t>58</a:t>
            </a:fld>
            <a:endParaRPr lang="en-US"/>
          </a:p>
        </p:txBody>
      </p:sp>
    </p:spTree>
    <p:extLst>
      <p:ext uri="{BB962C8B-B14F-4D97-AF65-F5344CB8AC3E}">
        <p14:creationId xmlns:p14="http://schemas.microsoft.com/office/powerpoint/2010/main" val="24900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four topics were introduced and discussed in detail earlier in this module. For further information, trainers can refer to the following training manuals: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Small-scale postharvest handling practices: a manual for horticultural crops.</a:t>
            </a:r>
          </a:p>
          <a:p>
            <a:r>
              <a:rPr lang="en-US" sz="1200" kern="1200" dirty="0">
                <a:solidFill>
                  <a:schemeClr val="tx1"/>
                </a:solidFill>
                <a:effectLst/>
                <a:latin typeface="+mn-lt"/>
                <a:ea typeface="+mn-ea"/>
                <a:cs typeface="+mn-cs"/>
              </a:rPr>
              <a:t>English: </a:t>
            </a:r>
            <a:r>
              <a:rPr lang="en-US" sz="1200" u="sng" kern="1200" dirty="0">
                <a:solidFill>
                  <a:schemeClr val="tx1"/>
                </a:solidFill>
                <a:effectLst/>
                <a:latin typeface="+mn-lt"/>
                <a:ea typeface="+mn-ea"/>
                <a:cs typeface="+mn-cs"/>
                <a:hlinkClick r:id="rId3"/>
              </a:rPr>
              <a:t>http://ucanr.edu/sites/Postharvest_Technology_Center_/files/230101.pdf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French: </a:t>
            </a:r>
            <a:r>
              <a:rPr lang="en-US" sz="1200" u="sng" kern="1200" dirty="0">
                <a:solidFill>
                  <a:schemeClr val="tx1"/>
                </a:solidFill>
                <a:effectLst/>
                <a:latin typeface="+mn-lt"/>
                <a:ea typeface="+mn-ea"/>
                <a:cs typeface="+mn-cs"/>
                <a:hlinkClick r:id="rId4"/>
              </a:rPr>
              <a:t>http://ucanr.edu/sites/Postharvest_Technology_Center_/files/230102.pdf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Amharic: </a:t>
            </a:r>
            <a:r>
              <a:rPr lang="en-US" sz="1200" u="sng" kern="1200" dirty="0">
                <a:solidFill>
                  <a:schemeClr val="tx1"/>
                </a:solidFill>
                <a:effectLst/>
                <a:latin typeface="+mn-lt"/>
                <a:ea typeface="+mn-ea"/>
                <a:cs typeface="+mn-cs"/>
                <a:hlinkClick r:id="rId5"/>
              </a:rPr>
              <a:t>http://ucanr.edu/sites/Postharvest_Technology_Center_/files/230098.pdf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Afrikaans: </a:t>
            </a:r>
            <a:r>
              <a:rPr lang="en-US" sz="1200" u="sng" kern="1200" dirty="0">
                <a:solidFill>
                  <a:schemeClr val="tx1"/>
                </a:solidFill>
                <a:effectLst/>
                <a:latin typeface="+mn-lt"/>
                <a:ea typeface="+mn-ea"/>
                <a:cs typeface="+mn-cs"/>
                <a:hlinkClick r:id="rId6"/>
              </a:rPr>
              <a:t>http://ucanr.edu/sites/Postharvest_Technology_Center_/files/230097.pdf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Swahili: </a:t>
            </a:r>
            <a:r>
              <a:rPr lang="en-US" sz="1200" u="sng" kern="1200" dirty="0">
                <a:solidFill>
                  <a:schemeClr val="tx1"/>
                </a:solidFill>
                <a:effectLst/>
                <a:latin typeface="+mn-lt"/>
                <a:ea typeface="+mn-ea"/>
                <a:cs typeface="+mn-cs"/>
                <a:hlinkClick r:id="rId7"/>
              </a:rPr>
              <a:t>http://ucanr.edu/sites/Postharvest_Technology_Center_/files/230107.pdf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66C513-2AF6-47E5-BD98-E1571F1532AB}" type="slidenum">
              <a:rPr lang="en-US" smtClean="0"/>
              <a:t>69</a:t>
            </a:fld>
            <a:endParaRPr lang="en-US"/>
          </a:p>
        </p:txBody>
      </p:sp>
    </p:spTree>
    <p:extLst>
      <p:ext uri="{BB962C8B-B14F-4D97-AF65-F5344CB8AC3E}">
        <p14:creationId xmlns:p14="http://schemas.microsoft.com/office/powerpoint/2010/main" val="274615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Manual 5b for more details and photos.</a:t>
            </a:r>
          </a:p>
        </p:txBody>
      </p:sp>
      <p:sp>
        <p:nvSpPr>
          <p:cNvPr id="4" name="Slide Number Placeholder 3"/>
          <p:cNvSpPr>
            <a:spLocks noGrp="1"/>
          </p:cNvSpPr>
          <p:nvPr>
            <p:ph type="sldNum" sz="quarter" idx="10"/>
          </p:nvPr>
        </p:nvSpPr>
        <p:spPr/>
        <p:txBody>
          <a:bodyPr/>
          <a:lstStyle/>
          <a:p>
            <a:fld id="{CF66C513-2AF6-47E5-BD98-E1571F1532AB}" type="slidenum">
              <a:rPr lang="en-US" smtClean="0"/>
              <a:t>72</a:t>
            </a:fld>
            <a:endParaRPr lang="en-US"/>
          </a:p>
        </p:txBody>
      </p:sp>
    </p:spTree>
    <p:extLst>
      <p:ext uri="{BB962C8B-B14F-4D97-AF65-F5344CB8AC3E}">
        <p14:creationId xmlns:p14="http://schemas.microsoft.com/office/powerpoint/2010/main" val="119573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figure in</a:t>
            </a:r>
            <a:r>
              <a:rPr lang="en-US" sz="1200" kern="1200" baseline="0" dirty="0">
                <a:solidFill>
                  <a:schemeClr val="tx1"/>
                </a:solidFill>
                <a:effectLst/>
                <a:latin typeface="+mn-lt"/>
                <a:ea typeface="+mn-ea"/>
                <a:cs typeface="+mn-cs"/>
              </a:rPr>
              <a:t> Manual 5b</a:t>
            </a:r>
            <a:r>
              <a:rPr lang="en-US" sz="1200" kern="1200" dirty="0">
                <a:solidFill>
                  <a:schemeClr val="tx1"/>
                </a:solidFill>
                <a:effectLst/>
                <a:latin typeface="+mn-lt"/>
                <a:ea typeface="+mn-ea"/>
                <a:cs typeface="+mn-cs"/>
              </a:rPr>
              <a:t> shows a simple design of a packing house.</a:t>
            </a:r>
          </a:p>
          <a:p>
            <a:endParaRPr lang="en-US" dirty="0"/>
          </a:p>
        </p:txBody>
      </p:sp>
      <p:sp>
        <p:nvSpPr>
          <p:cNvPr id="4" name="Slide Number Placeholder 3"/>
          <p:cNvSpPr>
            <a:spLocks noGrp="1"/>
          </p:cNvSpPr>
          <p:nvPr>
            <p:ph type="sldNum" sz="quarter" idx="10"/>
          </p:nvPr>
        </p:nvSpPr>
        <p:spPr/>
        <p:txBody>
          <a:bodyPr/>
          <a:lstStyle/>
          <a:p>
            <a:fld id="{CF66C513-2AF6-47E5-BD98-E1571F1532AB}" type="slidenum">
              <a:rPr lang="en-US" smtClean="0"/>
              <a:t>77</a:t>
            </a:fld>
            <a:endParaRPr lang="en-US"/>
          </a:p>
        </p:txBody>
      </p:sp>
    </p:spTree>
    <p:extLst>
      <p:ext uri="{BB962C8B-B14F-4D97-AF65-F5344CB8AC3E}">
        <p14:creationId xmlns:p14="http://schemas.microsoft.com/office/powerpoint/2010/main" val="173576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further information: </a:t>
            </a:r>
          </a:p>
          <a:p>
            <a:r>
              <a:rPr lang="en-US" sz="1200" kern="1200" dirty="0">
                <a:solidFill>
                  <a:schemeClr val="tx1"/>
                </a:solidFill>
                <a:effectLst/>
                <a:latin typeface="+mn-lt"/>
                <a:ea typeface="+mn-ea"/>
                <a:cs typeface="+mn-cs"/>
              </a:rPr>
              <a:t>Cornell University GAPs Program (includes self-assessments).</a:t>
            </a:r>
          </a:p>
          <a:p>
            <a:r>
              <a:rPr lang="en-US" sz="1200" u="sng" kern="1200" dirty="0">
                <a:solidFill>
                  <a:schemeClr val="tx1"/>
                </a:solidFill>
                <a:effectLst/>
                <a:latin typeface="+mn-lt"/>
                <a:ea typeface="+mn-ea"/>
                <a:cs typeface="+mn-cs"/>
                <a:hlinkClick r:id="rId3"/>
              </a:rPr>
              <a:t>http://www.gaps.cornell.edu/Farmassessmentws.html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HACCP: Example protocol for juice processing </a:t>
            </a:r>
            <a:r>
              <a:rPr lang="en-US" sz="1200" u="sng" kern="1200" dirty="0">
                <a:solidFill>
                  <a:schemeClr val="tx1"/>
                </a:solidFill>
                <a:effectLst/>
                <a:latin typeface="+mn-lt"/>
                <a:ea typeface="+mn-ea"/>
                <a:cs typeface="+mn-cs"/>
                <a:hlinkClick r:id="rId4"/>
              </a:rPr>
              <a:t>http://www.fda.gov/Food/GuidanceRegulation/GuidanceDocumentsRegulatoryInformation/ucm072557.htm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66C513-2AF6-47E5-BD98-E1571F1532AB}" type="slidenum">
              <a:rPr lang="en-US" smtClean="0"/>
              <a:t>80</a:t>
            </a:fld>
            <a:endParaRPr lang="en-US"/>
          </a:p>
        </p:txBody>
      </p:sp>
    </p:spTree>
    <p:extLst>
      <p:ext uri="{BB962C8B-B14F-4D97-AF65-F5344CB8AC3E}">
        <p14:creationId xmlns:p14="http://schemas.microsoft.com/office/powerpoint/2010/main" val="272265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Manual 5b for more details.</a:t>
            </a:r>
          </a:p>
        </p:txBody>
      </p:sp>
      <p:sp>
        <p:nvSpPr>
          <p:cNvPr id="4" name="Slide Number Placeholder 3"/>
          <p:cNvSpPr>
            <a:spLocks noGrp="1"/>
          </p:cNvSpPr>
          <p:nvPr>
            <p:ph type="sldNum" sz="quarter" idx="10"/>
          </p:nvPr>
        </p:nvSpPr>
        <p:spPr/>
        <p:txBody>
          <a:bodyPr/>
          <a:lstStyle/>
          <a:p>
            <a:fld id="{CF66C513-2AF6-47E5-BD98-E1571F1532AB}" type="slidenum">
              <a:rPr lang="en-US" smtClean="0"/>
              <a:t>87</a:t>
            </a:fld>
            <a:endParaRPr lang="en-US"/>
          </a:p>
        </p:txBody>
      </p:sp>
    </p:spTree>
    <p:extLst>
      <p:ext uri="{BB962C8B-B14F-4D97-AF65-F5344CB8AC3E}">
        <p14:creationId xmlns:p14="http://schemas.microsoft.com/office/powerpoint/2010/main" val="245453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edthorsen.com/" TargetMode="External"/><Relationship Id="rId2" Type="http://schemas.openxmlformats.org/officeDocument/2006/relationships/hyperlink" Target="http://www.thunderbirdplastics.com/"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6.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edis.ifas.ufl.edu/ch160"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hyperlink" Target="http://www.machines-briand.com/" TargetMode="External"/><Relationship Id="rId7" Type="http://schemas.openxmlformats.org/officeDocument/2006/relationships/image" Target="../media/image1.JPG"/><Relationship Id="rId2" Type="http://schemas.openxmlformats.org/officeDocument/2006/relationships/hyperlink" Target="http://www.leopold.iastate.edu/"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hyperlink" Target="http://www.weiku.com/" TargetMode="External"/><Relationship Id="rId7" Type="http://schemas.openxmlformats.org/officeDocument/2006/relationships/image" Target="../media/image1.JPG"/><Relationship Id="rId2" Type="http://schemas.openxmlformats.org/officeDocument/2006/relationships/hyperlink" Target="http://www.fao.org/"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www.abweb.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storeitcold.com/coolerconstructio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www.proagonlin.com/" TargetMode="Externa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bae.ncsu.edu/"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1.gif"/></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6.JP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2.jpeg"/></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CZKPI0fKKM8"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5.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postharvest.ucdavis.edu/Commodity_Resources/Fact_Sheets/" TargetMode="External"/><Relationship Id="rId2" Type="http://schemas.openxmlformats.org/officeDocument/2006/relationships/hyperlink" Target="http://www.ba.ars.usda.gov/hb66/title.html"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9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1303867"/>
            <a:ext cx="8297333" cy="3183727"/>
          </a:xfrm>
        </p:spPr>
        <p:txBody>
          <a:bodyPr/>
          <a:lstStyle/>
          <a:p>
            <a:r>
              <a:rPr lang="en-US" sz="4400" b="1" dirty="0">
                <a:solidFill>
                  <a:schemeClr val="tx1"/>
                </a:solidFill>
              </a:rPr>
              <a:t>Reducing Postharvest Losses</a:t>
            </a:r>
            <a:br>
              <a:rPr lang="en-US" sz="4400" b="1" dirty="0">
                <a:solidFill>
                  <a:schemeClr val="tx1"/>
                </a:solidFill>
              </a:rPr>
            </a:br>
            <a:r>
              <a:rPr lang="en-US" sz="4400" b="1" dirty="0">
                <a:solidFill>
                  <a:schemeClr val="tx1"/>
                </a:solidFill>
              </a:rPr>
              <a:t>in Sub-Saharan Africa: </a:t>
            </a:r>
            <a:br>
              <a:rPr lang="en-US" sz="4400" b="1" dirty="0">
                <a:solidFill>
                  <a:schemeClr val="tx1"/>
                </a:solidFill>
              </a:rPr>
            </a:br>
            <a:r>
              <a:rPr lang="en-US" sz="4400" b="1" dirty="0">
                <a:solidFill>
                  <a:schemeClr val="tx1"/>
                </a:solidFill>
              </a:rPr>
              <a:t>Training for extension workers, technical specialists and practitioners</a:t>
            </a:r>
            <a:endParaRPr lang="en-US" dirty="0">
              <a:solidFill>
                <a:schemeClr val="tx1"/>
              </a:solidFill>
            </a:endParaRPr>
          </a:p>
        </p:txBody>
      </p:sp>
      <p:sp>
        <p:nvSpPr>
          <p:cNvPr id="4" name="Rectangle 1"/>
          <p:cNvSpPr>
            <a:spLocks noGrp="1" noChangeArrowheads="1"/>
          </p:cNvSpPr>
          <p:nvPr>
            <p:ph type="subTitle" idx="1"/>
          </p:nvPr>
        </p:nvSpPr>
        <p:spPr bwMode="auto">
          <a:xfrm>
            <a:off x="3073400" y="4824143"/>
            <a:ext cx="604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80"/>
                </a:solidFill>
                <a:effectLst/>
                <a:latin typeface="Times New Roman" panose="02020603050405020304" pitchFamily="18" charset="0"/>
                <a:ea typeface="SimSun" panose="02010600030101010101" pitchFamily="2" charset="-122"/>
                <a:cs typeface="Times New Roman" panose="02020603050405020304" pitchFamily="18" charset="0"/>
              </a:rPr>
              <a:t>The Postharvest Education Foundation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80"/>
                </a:solidFill>
                <a:latin typeface="Times New Roman" panose="02020603050405020304" pitchFamily="18" charset="0"/>
                <a:ea typeface="SimSun" panose="02010600030101010101" pitchFamily="2" charset="-122"/>
                <a:cs typeface="Times New Roman" panose="02020603050405020304" pitchFamily="18" charset="0"/>
              </a:rPr>
              <a:t>2023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8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ctr" defTabSz="914400" eaLnBrk="0" fontAlgn="base" hangingPunct="0">
              <a:spcBef>
                <a:spcPct val="0"/>
              </a:spcBef>
              <a:spcAft>
                <a:spcPct val="0"/>
              </a:spcAft>
              <a:buClrTx/>
              <a:buSzTx/>
            </a:pPr>
            <a:r>
              <a:rPr lang="en-US" altLang="en-US" sz="2000" b="1" dirty="0">
                <a:solidFill>
                  <a:srgbClr val="000080"/>
                </a:solidFill>
                <a:latin typeface="Times New Roman" panose="02020603050405020304" pitchFamily="18" charset="0"/>
                <a:ea typeface="SimSun" panose="02010600030101010101" pitchFamily="2" charset="-122"/>
                <a:cs typeface="Times New Roman" panose="02020603050405020304" pitchFamily="18" charset="0"/>
              </a:rPr>
              <a:t>Slide set for Manual 1. ISBN: 978-1-62027-026-4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B8FF27D4-0459-4102-865F-981F48BE1D19}"/>
              </a:ext>
            </a:extLst>
          </p:cNvPr>
          <p:cNvPicPr>
            <a:picLocks noChangeAspect="1"/>
          </p:cNvPicPr>
          <p:nvPr/>
        </p:nvPicPr>
        <p:blipFill>
          <a:blip r:embed="rId2"/>
          <a:stretch>
            <a:fillRect/>
          </a:stretch>
        </p:blipFill>
        <p:spPr>
          <a:xfrm>
            <a:off x="-37514" y="5140869"/>
            <a:ext cx="1930718" cy="1717131"/>
          </a:xfrm>
          <a:prstGeom prst="rect">
            <a:avLst/>
          </a:prstGeom>
        </p:spPr>
      </p:pic>
      <p:sp>
        <p:nvSpPr>
          <p:cNvPr id="3" name="TextBox 2">
            <a:extLst>
              <a:ext uri="{FF2B5EF4-FFF2-40B4-BE49-F238E27FC236}">
                <a16:creationId xmlns:a16="http://schemas.microsoft.com/office/drawing/2014/main" id="{861D9730-6784-4B53-BD41-25104929824A}"/>
              </a:ext>
            </a:extLst>
          </p:cNvPr>
          <p:cNvSpPr txBox="1"/>
          <p:nvPr/>
        </p:nvSpPr>
        <p:spPr>
          <a:xfrm>
            <a:off x="10128738" y="6147582"/>
            <a:ext cx="1434905" cy="369332"/>
          </a:xfrm>
          <a:prstGeom prst="rect">
            <a:avLst/>
          </a:prstGeom>
          <a:noFill/>
        </p:spPr>
        <p:txBody>
          <a:bodyPr wrap="square" rtlCol="0">
            <a:spAutoFit/>
          </a:bodyPr>
          <a:lstStyle/>
          <a:p>
            <a:r>
              <a:rPr lang="en-US" dirty="0"/>
              <a:t>Module 1.4</a:t>
            </a:r>
          </a:p>
        </p:txBody>
      </p:sp>
    </p:spTree>
    <p:extLst>
      <p:ext uri="{BB962C8B-B14F-4D97-AF65-F5344CB8AC3E}">
        <p14:creationId xmlns:p14="http://schemas.microsoft.com/office/powerpoint/2010/main" val="74801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4" y="313690"/>
            <a:ext cx="8596668" cy="1320800"/>
          </a:xfrm>
        </p:spPr>
        <p:txBody>
          <a:bodyPr/>
          <a:lstStyle/>
          <a:p>
            <a:r>
              <a:rPr lang="en-US" b="1" dirty="0"/>
              <a:t>Harvesting bags</a:t>
            </a:r>
            <a:br>
              <a:rPr lang="en-US" dirty="0"/>
            </a:br>
            <a:endParaRPr lang="en-US" dirty="0"/>
          </a:p>
        </p:txBody>
      </p:sp>
      <p:sp>
        <p:nvSpPr>
          <p:cNvPr id="3" name="Content Placeholder 2"/>
          <p:cNvSpPr>
            <a:spLocks noGrp="1"/>
          </p:cNvSpPr>
          <p:nvPr>
            <p:ph idx="1"/>
          </p:nvPr>
        </p:nvSpPr>
        <p:spPr>
          <a:xfrm>
            <a:off x="345017" y="1270000"/>
            <a:ext cx="10228963" cy="2624667"/>
          </a:xfrm>
        </p:spPr>
        <p:txBody>
          <a:bodyPr>
            <a:normAutofit/>
          </a:bodyPr>
          <a:lstStyle/>
          <a:p>
            <a:r>
              <a:rPr lang="en-US" sz="2400" dirty="0"/>
              <a:t>These picking bags are harvesting aids that can be made by sewing heavy canvas or vinyl bags with openings on both ends, and fitting the bags with simple shoulder straps or adjustable harnesses. </a:t>
            </a:r>
          </a:p>
          <a:p>
            <a:r>
              <a:rPr lang="en-US" sz="2400" dirty="0"/>
              <a:t>When the bag is full, the two bottom straps are released and the produce can roll gently out of the bag and into a waiting field container.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326447" y="3349836"/>
            <a:ext cx="5716347" cy="3508163"/>
          </a:xfrm>
          <a:prstGeom prst="rect">
            <a:avLst/>
          </a:prstGeom>
        </p:spPr>
      </p:pic>
      <p:pic>
        <p:nvPicPr>
          <p:cNvPr id="9" name="Picture 8" descr="Diagram&#10;&#10;Description automatically generated">
            <a:extLst>
              <a:ext uri="{FF2B5EF4-FFF2-40B4-BE49-F238E27FC236}">
                <a16:creationId xmlns:a16="http://schemas.microsoft.com/office/drawing/2014/main" id="{FC32BC44-B617-4A10-A653-92D2BA711C1E}"/>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1607969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Module 1.4</a:t>
            </a:r>
          </a:p>
        </p:txBody>
      </p:sp>
      <p:sp>
        <p:nvSpPr>
          <p:cNvPr id="3" name="Content Placeholder 2"/>
          <p:cNvSpPr>
            <a:spLocks noGrp="1"/>
          </p:cNvSpPr>
          <p:nvPr>
            <p:ph idx="1"/>
          </p:nvPr>
        </p:nvSpPr>
        <p:spPr/>
        <p:txBody>
          <a:bodyPr/>
          <a:lstStyle/>
          <a:p>
            <a:r>
              <a:rPr lang="en-US" sz="2400" dirty="0"/>
              <a:t>This concludes Module 1.4 on Reducing </a:t>
            </a:r>
            <a:r>
              <a:rPr lang="en-US" sz="2400"/>
              <a:t>Postharvest Losses in </a:t>
            </a:r>
            <a:r>
              <a:rPr lang="en-US" sz="2400" dirty="0"/>
              <a:t>Sub-Saharan Africa: Fruits and Vegetables</a:t>
            </a:r>
          </a:p>
          <a:p>
            <a:pPr marL="0" indent="0">
              <a:buNone/>
            </a:pPr>
            <a:endParaRPr lang="en-US" sz="2400" dirty="0"/>
          </a:p>
          <a:p>
            <a:r>
              <a:rPr lang="en-US" sz="2400" dirty="0"/>
              <a:t>Manual 1 contains a full reference list for practitioners.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7801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Field Containers</a:t>
            </a:r>
            <a:br>
              <a:rPr lang="en-US" dirty="0"/>
            </a:br>
            <a:endParaRPr lang="en-US" dirty="0"/>
          </a:p>
        </p:txBody>
      </p:sp>
      <p:sp>
        <p:nvSpPr>
          <p:cNvPr id="3" name="Content Placeholder 2"/>
          <p:cNvSpPr>
            <a:spLocks noGrp="1"/>
          </p:cNvSpPr>
          <p:nvPr>
            <p:ph idx="1"/>
          </p:nvPr>
        </p:nvSpPr>
        <p:spPr>
          <a:xfrm>
            <a:off x="4975668" y="1384950"/>
            <a:ext cx="5503334" cy="4719396"/>
          </a:xfrm>
        </p:spPr>
        <p:txBody>
          <a:bodyPr>
            <a:normAutofit/>
          </a:bodyPr>
          <a:lstStyle/>
          <a:p>
            <a:r>
              <a:rPr lang="en-US" sz="2400" dirty="0"/>
              <a:t>Using field containers that are sturdy, smooth on the inside and easy to clean can help to reduce postharvest losses for F&amp;V crops. Well ventilated containers are preferred. </a:t>
            </a:r>
          </a:p>
          <a:p>
            <a:pPr marL="0" indent="0">
              <a:buNone/>
            </a:pPr>
            <a:r>
              <a:rPr lang="en-US" sz="2400" dirty="0"/>
              <a:t>A selection of field containers, in different styles and sizes. </a:t>
            </a:r>
          </a:p>
          <a:p>
            <a:r>
              <a:rPr lang="en-US" sz="2400" dirty="0"/>
              <a:t>Sources: </a:t>
            </a:r>
            <a:r>
              <a:rPr lang="en-US" sz="2400" u="sng" dirty="0">
                <a:hlinkClick r:id="rId2"/>
              </a:rPr>
              <a:t>www.thunderbirdplastics.com</a:t>
            </a:r>
            <a:r>
              <a:rPr lang="en-US" sz="2400" dirty="0"/>
              <a:t> and </a:t>
            </a:r>
            <a:r>
              <a:rPr lang="en-US" sz="2400" u="sng" dirty="0">
                <a:hlinkClick r:id="rId3"/>
              </a:rPr>
              <a:t>www.tedthorsen.com</a:t>
            </a:r>
            <a:r>
              <a:rPr lang="en-US" sz="2400" dirty="0"/>
              <a: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10</a:t>
            </a:r>
          </a:p>
        </p:txBody>
      </p:sp>
      <p:sp>
        <p:nvSpPr>
          <p:cNvPr id="7" name="Right Triangle 6"/>
          <p:cNvSpPr/>
          <p:nvPr/>
        </p:nvSpPr>
        <p:spPr>
          <a:xfrm rot="10800000">
            <a:off x="9885217" y="313690"/>
            <a:ext cx="2042160" cy="1912620"/>
          </a:xfrm>
          <a:prstGeom prst="rtTriangle">
            <a:avLst/>
          </a:prstGeom>
          <a:blipFill>
            <a:blip r:embed="rId4"/>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http://catalog.tedthorsen.com/news_10_26_11/images/OR-AgContainer_a.jpg"/>
          <p:cNvPicPr/>
          <p:nvPr/>
        </p:nvPicPr>
        <p:blipFill>
          <a:blip r:embed="rId5">
            <a:extLst>
              <a:ext uri="{28A0092B-C50C-407E-A947-70E740481C1C}">
                <a14:useLocalDpi xmlns:a14="http://schemas.microsoft.com/office/drawing/2010/main" val="0"/>
              </a:ext>
            </a:extLst>
          </a:blip>
          <a:srcRect/>
          <a:stretch>
            <a:fillRect/>
          </a:stretch>
        </p:blipFill>
        <p:spPr bwMode="auto">
          <a:xfrm>
            <a:off x="1189079" y="1456161"/>
            <a:ext cx="3685116" cy="3946128"/>
          </a:xfrm>
          <a:prstGeom prst="rect">
            <a:avLst/>
          </a:prstGeom>
          <a:noFill/>
          <a:ln>
            <a:noFill/>
          </a:ln>
        </p:spPr>
      </p:pic>
      <p:pic>
        <p:nvPicPr>
          <p:cNvPr id="9" name="Picture 8" descr="Diagram&#10;&#10;Description automatically generated">
            <a:extLst>
              <a:ext uri="{FF2B5EF4-FFF2-40B4-BE49-F238E27FC236}">
                <a16:creationId xmlns:a16="http://schemas.microsoft.com/office/drawing/2014/main" id="{4927BBE7-5335-40CD-B1D7-8B2DE0690768}"/>
              </a:ext>
            </a:extLst>
          </p:cNvPr>
          <p:cNvPicPr>
            <a:picLocks noChangeAspect="1"/>
          </p:cNvPicPr>
          <p:nvPr/>
        </p:nvPicPr>
        <p:blipFill>
          <a:blip r:embed="rId6"/>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31538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4" y="439899"/>
            <a:ext cx="8596668" cy="1320800"/>
          </a:xfrm>
        </p:spPr>
        <p:txBody>
          <a:bodyPr/>
          <a:lstStyle/>
          <a:p>
            <a:r>
              <a:rPr lang="en-US" b="1" dirty="0"/>
              <a:t>Gentle harvesting</a:t>
            </a:r>
            <a:br>
              <a:rPr lang="en-US" dirty="0"/>
            </a:br>
            <a:endParaRPr lang="en-US" dirty="0"/>
          </a:p>
        </p:txBody>
      </p:sp>
      <p:sp>
        <p:nvSpPr>
          <p:cNvPr id="3" name="Content Placeholder 2"/>
          <p:cNvSpPr>
            <a:spLocks noGrp="1"/>
          </p:cNvSpPr>
          <p:nvPr>
            <p:ph idx="1"/>
          </p:nvPr>
        </p:nvSpPr>
        <p:spPr>
          <a:xfrm>
            <a:off x="6515484" y="1270000"/>
            <a:ext cx="3859184" cy="4207242"/>
          </a:xfrm>
        </p:spPr>
        <p:txBody>
          <a:bodyPr>
            <a:normAutofit/>
          </a:bodyPr>
          <a:lstStyle/>
          <a:p>
            <a:r>
              <a:rPr lang="en-US" sz="2400" dirty="0"/>
              <a:t>Mechanical damage during harvest can become a serious problem, as injuries predispose produce to decay, increased water loss and increased respiration and ethylene production rates.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11</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1960226" y="1073563"/>
            <a:ext cx="4904316" cy="4710874"/>
          </a:xfrm>
          <a:prstGeom prst="rect">
            <a:avLst/>
          </a:prstGeom>
        </p:spPr>
      </p:pic>
      <p:pic>
        <p:nvPicPr>
          <p:cNvPr id="9" name="Picture 8" descr="Diagram&#10;&#10;Description automatically generated">
            <a:extLst>
              <a:ext uri="{FF2B5EF4-FFF2-40B4-BE49-F238E27FC236}">
                <a16:creationId xmlns:a16="http://schemas.microsoft.com/office/drawing/2014/main" id="{C910D5B6-0D00-4F86-9DA6-75BF39A376E3}"/>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11237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 to catch fruits during the harvest in Mali </a:t>
            </a:r>
          </a:p>
        </p:txBody>
      </p:sp>
      <p:sp>
        <p:nvSpPr>
          <p:cNvPr id="3" name="Content Placeholder 2"/>
          <p:cNvSpPr>
            <a:spLocks noGrp="1"/>
          </p:cNvSpPr>
          <p:nvPr>
            <p:ph idx="1"/>
          </p:nvPr>
        </p:nvSpPr>
        <p:spPr>
          <a:xfrm>
            <a:off x="677334" y="2160589"/>
            <a:ext cx="1442110" cy="3880773"/>
          </a:xfrm>
        </p:spPr>
        <p:txBody>
          <a:bodyPr/>
          <a:lstStyle/>
          <a:p>
            <a:pPr marL="0" indent="0">
              <a:buNone/>
            </a:pPr>
            <a:r>
              <a:rPr lang="en-US" dirty="0"/>
              <a:t>Photo source: </a:t>
            </a:r>
          </a:p>
          <a:p>
            <a:pPr marL="0" indent="0">
              <a:buNone/>
            </a:pPr>
            <a:r>
              <a:rPr lang="en-US" dirty="0"/>
              <a:t>UNDP</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573868" y="1452245"/>
            <a:ext cx="6245710" cy="4965488"/>
          </a:xfrm>
          <a:prstGeom prst="rect">
            <a:avLst/>
          </a:prstGeom>
        </p:spPr>
      </p:pic>
      <p:pic>
        <p:nvPicPr>
          <p:cNvPr id="9" name="Picture 8" descr="Diagram&#10;&#10;Description automatically generated">
            <a:extLst>
              <a:ext uri="{FF2B5EF4-FFF2-40B4-BE49-F238E27FC236}">
                <a16:creationId xmlns:a16="http://schemas.microsoft.com/office/drawing/2014/main" id="{999D265F-763D-4403-8146-2F955862B1DA}"/>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53752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5067"/>
          </a:xfrm>
        </p:spPr>
        <p:txBody>
          <a:bodyPr/>
          <a:lstStyle/>
          <a:p>
            <a:r>
              <a:rPr lang="en-US" b="1" dirty="0"/>
              <a:t>Sorting</a:t>
            </a:r>
            <a:endParaRPr lang="en-US" dirty="0"/>
          </a:p>
        </p:txBody>
      </p:sp>
      <p:sp>
        <p:nvSpPr>
          <p:cNvPr id="3" name="Content Placeholder 2"/>
          <p:cNvSpPr>
            <a:spLocks noGrp="1"/>
          </p:cNvSpPr>
          <p:nvPr>
            <p:ph idx="1"/>
          </p:nvPr>
        </p:nvSpPr>
        <p:spPr>
          <a:xfrm>
            <a:off x="1716258" y="1354667"/>
            <a:ext cx="8477608" cy="4686695"/>
          </a:xfrm>
        </p:spPr>
        <p:txBody>
          <a:bodyPr>
            <a:normAutofit/>
          </a:bodyPr>
          <a:lstStyle/>
          <a:p>
            <a:pPr marL="0" indent="0">
              <a:buNone/>
            </a:pPr>
            <a:r>
              <a:rPr lang="en-US" sz="2400" b="1" dirty="0"/>
              <a:t>There are two types of sorting used to reduce postharvest losses</a:t>
            </a:r>
            <a:endParaRPr lang="en-US" sz="2400" dirty="0"/>
          </a:p>
          <a:p>
            <a:pPr marL="0" indent="0">
              <a:buNone/>
            </a:pPr>
            <a:r>
              <a:rPr lang="en-US" sz="2400" dirty="0"/>
              <a:t>Pre-sorting to remove damaged and decayed produce: </a:t>
            </a:r>
          </a:p>
          <a:p>
            <a:pPr lvl="0"/>
            <a:r>
              <a:rPr lang="en-US" sz="2400" dirty="0"/>
              <a:t>packing damaged, insect infested or decayed foods in the same container with good quality foods will spread disease or insects to the entire load.  </a:t>
            </a:r>
          </a:p>
          <a:p>
            <a:pPr marL="0" indent="0">
              <a:buNone/>
            </a:pPr>
            <a:r>
              <a:rPr lang="en-US" sz="2400" dirty="0"/>
              <a:t>Sorting to match market demand: </a:t>
            </a:r>
          </a:p>
          <a:p>
            <a:pPr lvl="0"/>
            <a:r>
              <a:rPr lang="en-US" sz="2400" dirty="0"/>
              <a:t>tomatoes harvested red ripe will have a very short postharvest life and be susceptible to bruising and crushing during transport and marketing, so they are typically harvested only for immediate use.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F9A57564-8BF8-45CD-8516-03FFF07AFC78}"/>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95697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9540200" cy="1320800"/>
          </a:xfrm>
        </p:spPr>
        <p:txBody>
          <a:bodyPr/>
          <a:lstStyle/>
          <a:p>
            <a:r>
              <a:rPr lang="en-US" dirty="0"/>
              <a:t>Example: Sorting tomato fruits after harvest </a:t>
            </a:r>
          </a:p>
        </p:txBody>
      </p:sp>
      <p:sp>
        <p:nvSpPr>
          <p:cNvPr id="3" name="Content Placeholder 2"/>
          <p:cNvSpPr>
            <a:spLocks noGrp="1"/>
          </p:cNvSpPr>
          <p:nvPr>
            <p:ph idx="1"/>
          </p:nvPr>
        </p:nvSpPr>
        <p:spPr>
          <a:xfrm>
            <a:off x="345017" y="1095665"/>
            <a:ext cx="10228963" cy="3115734"/>
          </a:xfrm>
        </p:spPr>
        <p:txBody>
          <a:bodyPr/>
          <a:lstStyle/>
          <a:p>
            <a:pPr marL="0" indent="0">
              <a:buNone/>
            </a:pPr>
            <a:r>
              <a:rPr lang="en-US" sz="2000" dirty="0"/>
              <a:t>Sorting tomato fruits after harvest can enhance market value and shelf life: </a:t>
            </a:r>
          </a:p>
          <a:p>
            <a:pPr lvl="0"/>
            <a:r>
              <a:rPr lang="en-US" sz="2000" dirty="0"/>
              <a:t>Red ripe – for local processing or home consumption</a:t>
            </a:r>
          </a:p>
          <a:p>
            <a:pPr lvl="0"/>
            <a:r>
              <a:rPr lang="en-US" sz="2000" dirty="0"/>
              <a:t>Pink – sell in nearby markets</a:t>
            </a:r>
          </a:p>
          <a:p>
            <a:pPr lvl="0"/>
            <a:r>
              <a:rPr lang="en-US" sz="2000" dirty="0"/>
              <a:t>Breaker/turning - for marketing a few days later or to sell in a long distant market</a:t>
            </a:r>
          </a:p>
          <a:p>
            <a:pPr lvl="0"/>
            <a:r>
              <a:rPr lang="en-US" sz="2000" dirty="0"/>
              <a:t>Mature green – for short term storage before marketing</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14</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081167" y="3403601"/>
            <a:ext cx="4742966" cy="3269348"/>
          </a:xfrm>
          <a:prstGeom prst="rect">
            <a:avLst/>
          </a:prstGeom>
        </p:spPr>
      </p:pic>
      <p:sp>
        <p:nvSpPr>
          <p:cNvPr id="9" name="Rectangle 8"/>
          <p:cNvSpPr/>
          <p:nvPr/>
        </p:nvSpPr>
        <p:spPr>
          <a:xfrm>
            <a:off x="7185296" y="4241844"/>
            <a:ext cx="1374987" cy="1477328"/>
          </a:xfrm>
          <a:prstGeom prst="rect">
            <a:avLst/>
          </a:prstGeom>
        </p:spPr>
        <p:txBody>
          <a:bodyPr wrap="square">
            <a:spAutoFit/>
          </a:bodyPr>
          <a:lstStyle/>
          <a:p>
            <a:r>
              <a:rPr lang="en-US" dirty="0">
                <a:solidFill>
                  <a:srgbClr val="000000"/>
                </a:solidFill>
                <a:latin typeface="Times New Roman" panose="02020603050405020304" pitchFamily="18" charset="0"/>
                <a:ea typeface="SimSun" panose="02010600030101010101" pitchFamily="2" charset="-122"/>
                <a:cs typeface="Arial" panose="020B0604020202020204" pitchFamily="34" charset="0"/>
              </a:rPr>
              <a:t>Rating scale for tomato ripeness (Source: </a:t>
            </a:r>
          </a:p>
          <a:p>
            <a:r>
              <a:rPr lang="en-US" dirty="0">
                <a:solidFill>
                  <a:srgbClr val="000000"/>
                </a:solidFill>
                <a:latin typeface="Times New Roman" panose="02020603050405020304" pitchFamily="18" charset="0"/>
                <a:ea typeface="SimSun" panose="02010600030101010101" pitchFamily="2" charset="-122"/>
                <a:cs typeface="Arial" panose="020B0604020202020204" pitchFamily="34" charset="0"/>
              </a:rPr>
              <a:t>UC Davis)</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A845E86E-75B1-477D-81D2-A4FDE3B3E034}"/>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544449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2977227"/>
            <a:ext cx="9494480" cy="3880774"/>
          </a:xfrm>
        </p:spPr>
        <p:txBody>
          <a:bodyPr>
            <a:normAutofit/>
          </a:bodyPr>
          <a:lstStyle/>
          <a:p>
            <a:r>
              <a:rPr lang="en-US" sz="2000" dirty="0"/>
              <a:t>Curing, when used for preparing onions and garlic for storage or marketing, refers to the practice directly following harvest of allowing the external layers of skin and neck tissue to dry out prior to handling and storage.</a:t>
            </a:r>
          </a:p>
          <a:p>
            <a:r>
              <a:rPr lang="en-US" sz="2000" dirty="0"/>
              <a:t>If local weather conditions permit, these crops can be undercut in the field, windrowed and left there to dry for five to ten days. </a:t>
            </a:r>
          </a:p>
          <a:p>
            <a:r>
              <a:rPr lang="en-US" sz="2000" dirty="0"/>
              <a:t>The tops of the plants can be arranged to cover and shade the bulbs during the curing process, protecting the produce from excess heat and sunburn.  </a:t>
            </a:r>
          </a:p>
          <a:p>
            <a:r>
              <a:rPr lang="en-US" sz="2000" dirty="0"/>
              <a:t>If the weather is rainy or too hot, onions and garlic can be cured in an open sided shed or under a simple shade cover.</a:t>
            </a:r>
          </a:p>
        </p:txBody>
      </p:sp>
      <p:sp>
        <p:nvSpPr>
          <p:cNvPr id="6" name="TextBox 5"/>
          <p:cNvSpPr txBox="1"/>
          <p:nvPr/>
        </p:nvSpPr>
        <p:spPr>
          <a:xfrm>
            <a:off x="10486812" y="5999434"/>
            <a:ext cx="1440565" cy="646331"/>
          </a:xfrm>
          <a:prstGeom prst="rect">
            <a:avLst/>
          </a:prstGeom>
          <a:noFill/>
        </p:spPr>
        <p:txBody>
          <a:bodyPr wrap="square" rtlCol="0">
            <a:spAutoFit/>
          </a:bodyPr>
          <a:lstStyle/>
          <a:p>
            <a:r>
              <a:rPr lang="en-US" dirty="0"/>
              <a:t>Mod. 1.4 Slide 15</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156397" y="313689"/>
            <a:ext cx="6791137" cy="2663537"/>
          </a:xfrm>
          <a:prstGeom prst="rect">
            <a:avLst/>
          </a:prstGeom>
        </p:spPr>
      </p:pic>
      <p:sp>
        <p:nvSpPr>
          <p:cNvPr id="2" name="Title 1"/>
          <p:cNvSpPr>
            <a:spLocks noGrp="1"/>
          </p:cNvSpPr>
          <p:nvPr>
            <p:ph type="title"/>
          </p:nvPr>
        </p:nvSpPr>
        <p:spPr>
          <a:xfrm>
            <a:off x="267468" y="313690"/>
            <a:ext cx="5625332" cy="1320800"/>
          </a:xfrm>
        </p:spPr>
        <p:txBody>
          <a:bodyPr/>
          <a:lstStyle/>
          <a:p>
            <a:r>
              <a:rPr lang="en-US" b="1" dirty="0"/>
              <a:t>Curing onions and garlic</a:t>
            </a:r>
            <a:endParaRPr lang="en-US" dirty="0"/>
          </a:p>
        </p:txBody>
      </p:sp>
      <p:pic>
        <p:nvPicPr>
          <p:cNvPr id="9" name="Picture 8" descr="Diagram&#10;&#10;Description automatically generated">
            <a:extLst>
              <a:ext uri="{FF2B5EF4-FFF2-40B4-BE49-F238E27FC236}">
                <a16:creationId xmlns:a16="http://schemas.microsoft.com/office/drawing/2014/main" id="{F9F86B59-962C-4D21-8EDB-17165451EE4C}"/>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47737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58989"/>
            <a:ext cx="8596668" cy="1320800"/>
          </a:xfrm>
        </p:spPr>
        <p:txBody>
          <a:bodyPr/>
          <a:lstStyle/>
          <a:p>
            <a:r>
              <a:rPr lang="en-US" b="1" dirty="0"/>
              <a:t>Field containers and packages</a:t>
            </a:r>
            <a:endParaRPr lang="en-US" dirty="0"/>
          </a:p>
        </p:txBody>
      </p:sp>
      <p:sp>
        <p:nvSpPr>
          <p:cNvPr id="3" name="Content Placeholder 2"/>
          <p:cNvSpPr>
            <a:spLocks noGrp="1"/>
          </p:cNvSpPr>
          <p:nvPr>
            <p:ph idx="1"/>
          </p:nvPr>
        </p:nvSpPr>
        <p:spPr>
          <a:xfrm>
            <a:off x="677333" y="1185333"/>
            <a:ext cx="9051511" cy="2048935"/>
          </a:xfrm>
        </p:spPr>
        <p:txBody>
          <a:bodyPr>
            <a:normAutofit/>
          </a:bodyPr>
          <a:lstStyle/>
          <a:p>
            <a:r>
              <a:rPr lang="en-US" sz="2000" dirty="0"/>
              <a:t>Baskets and sacks offer little or no protection for handling F&amp;V crops after the harvest.  When baskets are stacked on top of one another, the produce inside, especially in the lower layers, is compressed and can be crushed.</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16</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1886651" y="2506133"/>
            <a:ext cx="7253294" cy="3954356"/>
          </a:xfrm>
          <a:prstGeom prst="rect">
            <a:avLst/>
          </a:prstGeom>
        </p:spPr>
      </p:pic>
      <p:pic>
        <p:nvPicPr>
          <p:cNvPr id="9" name="Picture 8" descr="Diagram&#10;&#10;Description automatically generated">
            <a:extLst>
              <a:ext uri="{FF2B5EF4-FFF2-40B4-BE49-F238E27FC236}">
                <a16:creationId xmlns:a16="http://schemas.microsoft.com/office/drawing/2014/main" id="{A34F7F86-F267-4E5C-983B-F4432445F9A8}"/>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86054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lstStyle/>
          <a:p>
            <a:r>
              <a:rPr lang="en-US" b="1" dirty="0"/>
              <a:t>Use of shade</a:t>
            </a:r>
            <a:endParaRPr lang="en-US" dirty="0"/>
          </a:p>
        </p:txBody>
      </p:sp>
      <p:sp>
        <p:nvSpPr>
          <p:cNvPr id="3" name="Content Placeholder 2"/>
          <p:cNvSpPr>
            <a:spLocks noGrp="1"/>
          </p:cNvSpPr>
          <p:nvPr>
            <p:ph idx="1"/>
          </p:nvPr>
        </p:nvSpPr>
        <p:spPr>
          <a:xfrm>
            <a:off x="263081" y="1071419"/>
            <a:ext cx="9922933" cy="3880773"/>
          </a:xfrm>
        </p:spPr>
        <p:txBody>
          <a:bodyPr/>
          <a:lstStyle/>
          <a:p>
            <a:r>
              <a:rPr lang="en-US" sz="2000" dirty="0"/>
              <a:t>Exposure of fresh F&amp;V to the sun after harvesting will lead to heat gain, water loss and weight loss.  If a trace of shrivel symptoms are noticeable in tomatoes, a weight loss of 4 to 5% has already occurred.  If a trace of shrivel is observed in green beans, more than 30% losses due to weight loss has occurred. </a:t>
            </a:r>
          </a:p>
          <a:p>
            <a:r>
              <a:rPr lang="en-US" sz="2000" dirty="0"/>
              <a:t>Source: UC Davis postharvest outreach program slide set archives (circa 1980)</a:t>
            </a:r>
          </a:p>
          <a:p>
            <a:pPr marL="0" indent="0">
              <a:buNone/>
            </a:pPr>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17</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Content Placeholder 3"/>
          <p:cNvPicPr/>
          <p:nvPr/>
        </p:nvPicPr>
        <p:blipFill>
          <a:blip r:embed="rId3" cstate="print">
            <a:extLst>
              <a:ext uri="{28A0092B-C50C-407E-A947-70E740481C1C}">
                <a14:useLocalDpi xmlns:a14="http://schemas.microsoft.com/office/drawing/2010/main" val="0"/>
              </a:ext>
            </a:extLst>
          </a:blip>
          <a:stretch>
            <a:fillRect/>
          </a:stretch>
        </p:blipFill>
        <p:spPr>
          <a:xfrm>
            <a:off x="2781238" y="3011805"/>
            <a:ext cx="5048373" cy="3468718"/>
          </a:xfrm>
          <a:prstGeom prst="rect">
            <a:avLst/>
          </a:prstGeom>
        </p:spPr>
      </p:pic>
      <p:pic>
        <p:nvPicPr>
          <p:cNvPr id="9" name="Picture 8" descr="Diagram&#10;&#10;Description automatically generated">
            <a:extLst>
              <a:ext uri="{FF2B5EF4-FFF2-40B4-BE49-F238E27FC236}">
                <a16:creationId xmlns:a16="http://schemas.microsoft.com/office/drawing/2014/main" id="{CFB54CF6-A309-4817-BDE4-7AC8782FC21B}"/>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87258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38653"/>
            <a:ext cx="8596668" cy="1320800"/>
          </a:xfrm>
        </p:spPr>
        <p:txBody>
          <a:bodyPr/>
          <a:lstStyle/>
          <a:p>
            <a:r>
              <a:rPr lang="en-US" dirty="0"/>
              <a:t>Use of shade</a:t>
            </a:r>
          </a:p>
        </p:txBody>
      </p:sp>
      <p:sp>
        <p:nvSpPr>
          <p:cNvPr id="3" name="Content Placeholder 2"/>
          <p:cNvSpPr>
            <a:spLocks noGrp="1"/>
          </p:cNvSpPr>
          <p:nvPr>
            <p:ph idx="1"/>
          </p:nvPr>
        </p:nvSpPr>
        <p:spPr>
          <a:xfrm>
            <a:off x="141816" y="999053"/>
            <a:ext cx="9323915" cy="3880773"/>
          </a:xfrm>
        </p:spPr>
        <p:txBody>
          <a:bodyPr/>
          <a:lstStyle/>
          <a:p>
            <a:r>
              <a:rPr lang="en-US" sz="2400" dirty="0"/>
              <a:t>Since wholesale buyers travel and visit various farms and fields to buy fresh produce, it can be convenient to use shade umbrellas. </a:t>
            </a:r>
          </a:p>
          <a:p>
            <a:r>
              <a:rPr lang="en-US" sz="2400" dirty="0"/>
              <a:t>In Ghana, a shade umbrella costs about 20 Ghanaian cedis (20 </a:t>
            </a:r>
            <a:r>
              <a:rPr lang="en-US" sz="2400" dirty="0" err="1"/>
              <a:t>cedits</a:t>
            </a:r>
            <a:r>
              <a:rPr lang="en-US" sz="2400" dirty="0"/>
              <a:t> = US$15) and can protect F&amp;V crops from heat gain and water loss after harvesting and during on-farm delays, sorting and packing.</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18</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199468" y="3488267"/>
            <a:ext cx="3928976" cy="2998546"/>
          </a:xfrm>
          <a:prstGeom prst="rect">
            <a:avLst/>
          </a:prstGeom>
        </p:spPr>
      </p:pic>
      <p:sp>
        <p:nvSpPr>
          <p:cNvPr id="9" name="Rectangle 8"/>
          <p:cNvSpPr/>
          <p:nvPr/>
        </p:nvSpPr>
        <p:spPr>
          <a:xfrm>
            <a:off x="8128443" y="4723311"/>
            <a:ext cx="1963824"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Photo credit: Hussein </a:t>
            </a:r>
            <a:r>
              <a:rPr lang="en-US" dirty="0" err="1">
                <a:latin typeface="Times New Roman" panose="02020603050405020304" pitchFamily="18" charset="0"/>
                <a:ea typeface="SimSun" panose="02010600030101010101" pitchFamily="2" charset="-122"/>
              </a:rPr>
              <a:t>AlHassan</a:t>
            </a:r>
            <a:endParaRPr lang="en-US" dirty="0"/>
          </a:p>
        </p:txBody>
      </p:sp>
      <p:pic>
        <p:nvPicPr>
          <p:cNvPr id="10" name="Picture 9" descr="Diagram&#10;&#10;Description automatically generated">
            <a:extLst>
              <a:ext uri="{FF2B5EF4-FFF2-40B4-BE49-F238E27FC236}">
                <a16:creationId xmlns:a16="http://schemas.microsoft.com/office/drawing/2014/main" id="{E26F6BCA-9071-4F3B-A100-FE8037071914}"/>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65626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52" y="313690"/>
            <a:ext cx="8596668" cy="1320800"/>
          </a:xfrm>
        </p:spPr>
        <p:txBody>
          <a:bodyPr>
            <a:normAutofit fontScale="90000"/>
          </a:bodyPr>
          <a:lstStyle/>
          <a:p>
            <a:r>
              <a:rPr lang="en-US" b="1" dirty="0"/>
              <a:t>Module 1.4</a:t>
            </a:r>
            <a:r>
              <a:rPr lang="en-US" dirty="0"/>
              <a:t> </a:t>
            </a:r>
            <a:r>
              <a:rPr lang="en-US" b="1" dirty="0"/>
              <a:t>Reducing Postharvest Losses</a:t>
            </a:r>
            <a:br>
              <a:rPr lang="en-US" b="1" dirty="0"/>
            </a:br>
            <a:r>
              <a:rPr lang="en-US" b="1" dirty="0"/>
              <a:t>in SSA: Fruits and Vegetables</a:t>
            </a:r>
            <a:br>
              <a:rPr lang="en-US" dirty="0"/>
            </a:br>
            <a:endParaRPr lang="en-US" dirty="0"/>
          </a:p>
        </p:txBody>
      </p:sp>
      <p:sp>
        <p:nvSpPr>
          <p:cNvPr id="3" name="Content Placeholder 2"/>
          <p:cNvSpPr>
            <a:spLocks noGrp="1"/>
          </p:cNvSpPr>
          <p:nvPr>
            <p:ph idx="1"/>
          </p:nvPr>
        </p:nvSpPr>
        <p:spPr>
          <a:xfrm>
            <a:off x="1797666" y="1456513"/>
            <a:ext cx="8596668" cy="4946650"/>
          </a:xfrm>
        </p:spPr>
        <p:txBody>
          <a:bodyPr>
            <a:normAutofit/>
          </a:bodyPr>
          <a:lstStyle/>
          <a:p>
            <a:pPr marL="0" indent="0">
              <a:buNone/>
            </a:pPr>
            <a:r>
              <a:rPr lang="en-US" sz="2000" b="1" dirty="0"/>
              <a:t>Learning objectives for practitioners:</a:t>
            </a:r>
            <a:endParaRPr lang="en-US" sz="2000" dirty="0"/>
          </a:p>
          <a:p>
            <a:pPr lvl="0"/>
            <a:r>
              <a:rPr lang="en-US" sz="2000" dirty="0"/>
              <a:t>To gain an understanding of the many options available for addressing the causes of postharvest losses identified in food loss assessments for fruits and vegetables. </a:t>
            </a:r>
          </a:p>
          <a:p>
            <a:pPr lvl="0"/>
            <a:r>
              <a:rPr lang="en-US" sz="2000" dirty="0"/>
              <a:t>To be introduced to key postharvest technologies, improved handling practices and management skills that can help the 5 beneficiary groups reduce postharvest food losses for fruits and vegetable crops</a:t>
            </a:r>
          </a:p>
          <a:p>
            <a:pPr lvl="0"/>
            <a:r>
              <a:rPr lang="en-US" sz="2000" dirty="0"/>
              <a:t>To be able to use a simple worksheet to calculate the local costs and expected benefits for any new or improved practice or technology by estimating relative changes in comparison to the current practice or technology</a:t>
            </a:r>
          </a:p>
          <a:p>
            <a:pPr lvl="0"/>
            <a:r>
              <a:rPr lang="en-US" sz="2000" dirty="0"/>
              <a:t>To be made aware of topics or areas of training/extension and advocacy that are needed to solve postharvest problems for a variety of fruits and vegetable crops</a:t>
            </a:r>
          </a:p>
          <a:p>
            <a:endParaRPr lang="en-US" sz="2000" dirty="0"/>
          </a:p>
        </p:txBody>
      </p:sp>
      <p:sp>
        <p:nvSpPr>
          <p:cNvPr id="6" name="TextBox 5"/>
          <p:cNvSpPr txBox="1"/>
          <p:nvPr/>
        </p:nvSpPr>
        <p:spPr>
          <a:xfrm>
            <a:off x="10499189" y="5999434"/>
            <a:ext cx="1440565" cy="646331"/>
          </a:xfrm>
          <a:prstGeom prst="rect">
            <a:avLst/>
          </a:prstGeom>
          <a:noFill/>
        </p:spPr>
        <p:txBody>
          <a:bodyPr wrap="square" rtlCol="0">
            <a:spAutoFit/>
          </a:bodyPr>
          <a:lstStyle/>
          <a:p>
            <a:r>
              <a:rPr lang="en-US" dirty="0"/>
              <a:t>Mod. 1.4 Slide 1</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B8FF27D4-0459-4102-865F-981F48BE1D19}"/>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400288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(2) storage </a:t>
            </a:r>
            <a:br>
              <a:rPr lang="en-US" dirty="0"/>
            </a:br>
            <a:endParaRPr lang="en-US" dirty="0"/>
          </a:p>
        </p:txBody>
      </p:sp>
      <p:sp>
        <p:nvSpPr>
          <p:cNvPr id="3" name="Content Placeholder 2"/>
          <p:cNvSpPr>
            <a:spLocks noGrp="1"/>
          </p:cNvSpPr>
          <p:nvPr>
            <p:ph idx="1"/>
          </p:nvPr>
        </p:nvSpPr>
        <p:spPr>
          <a:xfrm>
            <a:off x="1797666" y="1783364"/>
            <a:ext cx="8596668" cy="3880773"/>
          </a:xfrm>
        </p:spPr>
        <p:txBody>
          <a:bodyPr>
            <a:normAutofit/>
          </a:bodyPr>
          <a:lstStyle/>
          <a:p>
            <a:pPr lvl="0"/>
            <a:r>
              <a:rPr lang="en-US" sz="2000" dirty="0"/>
              <a:t>Pre-cooling</a:t>
            </a:r>
          </a:p>
          <a:p>
            <a:pPr lvl="0"/>
            <a:r>
              <a:rPr lang="en-US" sz="2000" dirty="0"/>
              <a:t>Heat treatments and bicarbonate salts for disease management</a:t>
            </a:r>
          </a:p>
          <a:p>
            <a:pPr lvl="0"/>
            <a:r>
              <a:rPr lang="en-US" sz="2000" dirty="0"/>
              <a:t>Curing onions and garlic before long-term storage</a:t>
            </a:r>
          </a:p>
          <a:p>
            <a:pPr lvl="0"/>
            <a:r>
              <a:rPr lang="en-US" sz="2000" dirty="0"/>
              <a:t>Evaporative cool storage of tropical and sub-tropical F&amp;V</a:t>
            </a:r>
          </a:p>
          <a:p>
            <a:pPr lvl="0"/>
            <a:r>
              <a:rPr lang="en-US" sz="2000" dirty="0"/>
              <a:t>Commercial cold rooms for temperate F&amp;V</a:t>
            </a:r>
          </a:p>
          <a:p>
            <a:pPr lvl="0"/>
            <a:r>
              <a:rPr lang="en-US" sz="2000" dirty="0"/>
              <a:t>Self-built cold rooms</a:t>
            </a:r>
          </a:p>
          <a:p>
            <a:pPr lvl="0"/>
            <a:r>
              <a:rPr lang="en-US" sz="2000" dirty="0"/>
              <a:t>Improved containers</a:t>
            </a:r>
          </a:p>
          <a:p>
            <a:pPr lvl="0"/>
            <a:r>
              <a:rPr lang="en-US" sz="2000" dirty="0"/>
              <a:t>Avoiding storage of incompatible mixed loads</a:t>
            </a:r>
          </a:p>
          <a:p>
            <a:pPr lvl="0"/>
            <a:r>
              <a:rPr lang="en-US" sz="2000" dirty="0"/>
              <a:t>Inspection and resorting</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00890B4C-395D-4FEB-9823-AD247F9A50BC}"/>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76597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Pre-cooling</a:t>
            </a:r>
            <a:endParaRPr lang="en-US" dirty="0"/>
          </a:p>
        </p:txBody>
      </p:sp>
      <p:sp>
        <p:nvSpPr>
          <p:cNvPr id="3" name="Content Placeholder 2"/>
          <p:cNvSpPr>
            <a:spLocks noGrp="1"/>
          </p:cNvSpPr>
          <p:nvPr>
            <p:ph idx="1"/>
          </p:nvPr>
        </p:nvSpPr>
        <p:spPr>
          <a:xfrm>
            <a:off x="1589346" y="1270000"/>
            <a:ext cx="8596668" cy="4686695"/>
          </a:xfrm>
        </p:spPr>
        <p:txBody>
          <a:bodyPr/>
          <a:lstStyle/>
          <a:p>
            <a:pPr marL="0" indent="0">
              <a:buNone/>
            </a:pPr>
            <a:r>
              <a:rPr lang="en-US" sz="2000" dirty="0"/>
              <a:t>Whenever warm produce is placed inside a cold room, the refrigeration unit is stressed by the amount of heat that has to be removed from the room.  </a:t>
            </a:r>
          </a:p>
          <a:p>
            <a:pPr marL="0" indent="0">
              <a:buNone/>
            </a:pPr>
            <a:r>
              <a:rPr lang="en-US" sz="2000" dirty="0"/>
              <a:t>Pre-cooling is a postharvest technology that removes the majority of heat from packed produce before the load is placed into a cold storage room.  </a:t>
            </a:r>
          </a:p>
          <a:p>
            <a:pPr marL="0" indent="0">
              <a:buNone/>
            </a:pPr>
            <a:r>
              <a:rPr lang="en-US" sz="2000" dirty="0"/>
              <a:t>It is possible to pre-cool F&amp;V using cold water, cold air or ice. </a:t>
            </a:r>
          </a:p>
          <a:p>
            <a:pPr lvl="0"/>
            <a:r>
              <a:rPr lang="en-US" sz="2000" dirty="0"/>
              <a:t>Hydro-cooling</a:t>
            </a:r>
          </a:p>
          <a:p>
            <a:pPr lvl="0"/>
            <a:r>
              <a:rPr lang="en-US" sz="2000" dirty="0"/>
              <a:t>Evaporative cooling</a:t>
            </a:r>
          </a:p>
          <a:p>
            <a:pPr lvl="0"/>
            <a:r>
              <a:rPr lang="en-US" sz="2000" dirty="0"/>
              <a:t>Forced air cooling</a:t>
            </a:r>
          </a:p>
          <a:p>
            <a:pPr lvl="0"/>
            <a:r>
              <a:rPr lang="en-US" sz="2000" dirty="0"/>
              <a:t>Use of ice</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20</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60E749BE-A8C9-4B26-98C8-398C75633BD2}"/>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66890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Hydro-cooling</a:t>
            </a:r>
            <a:br>
              <a:rPr lang="en-US" dirty="0"/>
            </a:br>
            <a:endParaRPr lang="en-US" dirty="0"/>
          </a:p>
        </p:txBody>
      </p:sp>
      <p:sp>
        <p:nvSpPr>
          <p:cNvPr id="3" name="Content Placeholder 2"/>
          <p:cNvSpPr>
            <a:spLocks noGrp="1"/>
          </p:cNvSpPr>
          <p:nvPr>
            <p:ph idx="1"/>
          </p:nvPr>
        </p:nvSpPr>
        <p:spPr>
          <a:xfrm>
            <a:off x="677334" y="1379643"/>
            <a:ext cx="9956799" cy="3880773"/>
          </a:xfrm>
        </p:spPr>
        <p:txBody>
          <a:bodyPr>
            <a:normAutofit/>
          </a:bodyPr>
          <a:lstStyle/>
          <a:p>
            <a:r>
              <a:rPr lang="en-US" sz="2000" dirty="0"/>
              <a:t>Hydro-cooling provides fast, uniform cooling for some F&amp;V crops. </a:t>
            </a:r>
          </a:p>
          <a:p>
            <a:r>
              <a:rPr lang="en-US" sz="2000" dirty="0"/>
              <a:t>The commodity as well as its packaging materials must be tolerant of wetting, chlorine (used to sanitize the hydro-cooling water) and water beating damage.  </a:t>
            </a:r>
          </a:p>
          <a:p>
            <a:r>
              <a:rPr lang="en-US" sz="2000" dirty="0"/>
              <a:t>The water used for hydro-cooling must be clean, very cold and kept sanitized by adding chlorine.  Unsanitary water or warm water increases the risk of creating a favorable environment the growth of microorganisms, especially warm weather or hot climates.</a:t>
            </a:r>
          </a:p>
          <a:p>
            <a:r>
              <a:rPr lang="en-US" sz="2000" dirty="0"/>
              <a:t> Chlorination of wash water is very important.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21</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C8BE3DCC-BA10-4EA5-A83F-9EAB4328044C}"/>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44299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2209"/>
            <a:ext cx="8596668" cy="1320800"/>
          </a:xfrm>
        </p:spPr>
        <p:txBody>
          <a:bodyPr>
            <a:normAutofit fontScale="90000"/>
          </a:bodyPr>
          <a:lstStyle/>
          <a:p>
            <a:r>
              <a:rPr lang="en-US" dirty="0"/>
              <a:t>Mixing chlorine solutions for washing fresh produce</a:t>
            </a:r>
            <a:br>
              <a:rPr lang="en-US" b="1" dirty="0"/>
            </a:br>
            <a:endParaRPr lang="en-US" dirty="0"/>
          </a:p>
        </p:txBody>
      </p:sp>
      <p:sp>
        <p:nvSpPr>
          <p:cNvPr id="3" name="Content Placeholder 2"/>
          <p:cNvSpPr>
            <a:spLocks noGrp="1"/>
          </p:cNvSpPr>
          <p:nvPr>
            <p:ph idx="1"/>
          </p:nvPr>
        </p:nvSpPr>
        <p:spPr>
          <a:xfrm>
            <a:off x="1829786" y="1422401"/>
            <a:ext cx="7635946" cy="5123390"/>
          </a:xfrm>
        </p:spPr>
        <p:txBody>
          <a:bodyPr>
            <a:normAutofit/>
          </a:bodyPr>
          <a:lstStyle/>
          <a:p>
            <a:r>
              <a:rPr lang="en-US" dirty="0"/>
              <a:t>Typically 1 to 2 ml of chlorine bleach per liter of clean water will provide 100 to 150 ppm total Cl.  More chlorine will be required if temperatures are high or if there is a lot of organic matter in the wash water (Kitinoja &amp; Kader 2015).</a:t>
            </a:r>
          </a:p>
          <a:p>
            <a:endParaRPr lang="en-US" dirty="0"/>
          </a:p>
          <a:p>
            <a:endParaRPr lang="en-US" dirty="0"/>
          </a:p>
          <a:p>
            <a:endParaRPr lang="en-US" dirty="0"/>
          </a:p>
          <a:p>
            <a:endParaRPr lang="en-US" dirty="0"/>
          </a:p>
          <a:p>
            <a:endParaRPr lang="en-US" dirty="0"/>
          </a:p>
          <a:p>
            <a:endParaRPr lang="en-US" dirty="0"/>
          </a:p>
          <a:p>
            <a:endParaRPr lang="en-US" dirty="0"/>
          </a:p>
          <a:p>
            <a:r>
              <a:rPr lang="en-US" dirty="0"/>
              <a:t>Source: Ritenour, M.A., S.A. Sargent and J.A. </a:t>
            </a:r>
            <a:r>
              <a:rPr lang="en-US" dirty="0" err="1"/>
              <a:t>Bartz</a:t>
            </a:r>
            <a:r>
              <a:rPr lang="en-US" dirty="0"/>
              <a:t>. 2014. Chlorine Use In Produce Packing Lines. UF/IFAS HS-761. </a:t>
            </a:r>
            <a:r>
              <a:rPr lang="en-US" u="sng" dirty="0">
                <a:hlinkClick r:id="rId2"/>
              </a:rPr>
              <a:t>https://edis.ifas.ufl.edu/ch160</a:t>
            </a:r>
            <a:r>
              <a:rPr lang="en-US" dirty="0"/>
              <a: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22</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4"/>
          <a:stretch>
            <a:fillRect/>
          </a:stretch>
        </p:blipFill>
        <p:spPr>
          <a:xfrm>
            <a:off x="2377440" y="2744359"/>
            <a:ext cx="9549937" cy="2562483"/>
          </a:xfrm>
          <a:prstGeom prst="rect">
            <a:avLst/>
          </a:prstGeom>
        </p:spPr>
      </p:pic>
      <p:pic>
        <p:nvPicPr>
          <p:cNvPr id="9" name="Picture 8" descr="Diagram&#10;&#10;Description automatically generated">
            <a:extLst>
              <a:ext uri="{FF2B5EF4-FFF2-40B4-BE49-F238E27FC236}">
                <a16:creationId xmlns:a16="http://schemas.microsoft.com/office/drawing/2014/main" id="{2D6A4A54-D41A-42FD-993F-5EDDB7587A80}"/>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43746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Hydro-cooling</a:t>
            </a:r>
          </a:p>
        </p:txBody>
      </p:sp>
      <p:sp>
        <p:nvSpPr>
          <p:cNvPr id="3" name="Content Placeholder 2"/>
          <p:cNvSpPr>
            <a:spLocks noGrp="1"/>
          </p:cNvSpPr>
          <p:nvPr>
            <p:ph idx="1"/>
          </p:nvPr>
        </p:nvSpPr>
        <p:spPr>
          <a:xfrm>
            <a:off x="345017" y="1567923"/>
            <a:ext cx="8596668" cy="1429278"/>
          </a:xfrm>
        </p:spPr>
        <p:txBody>
          <a:bodyPr/>
          <a:lstStyle/>
          <a:p>
            <a:r>
              <a:rPr lang="en-US" sz="2000" dirty="0"/>
              <a:t>The simplest versions of hydro-cooler is a hand-held water spray from a hose pipe, or a tank of cold water in which produce is immersed.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23</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4"/>
          <a:stretch>
            <a:fillRect/>
          </a:stretch>
        </p:blipFill>
        <p:spPr>
          <a:xfrm>
            <a:off x="2080684" y="2548043"/>
            <a:ext cx="6012910" cy="3768090"/>
          </a:xfrm>
          <a:prstGeom prst="rect">
            <a:avLst/>
          </a:prstGeom>
        </p:spPr>
      </p:pic>
      <p:pic>
        <p:nvPicPr>
          <p:cNvPr id="9" name="Picture 8" descr="Diagram&#10;&#10;Description automatically generated">
            <a:extLst>
              <a:ext uri="{FF2B5EF4-FFF2-40B4-BE49-F238E27FC236}">
                <a16:creationId xmlns:a16="http://schemas.microsoft.com/office/drawing/2014/main" id="{4EE8BE0C-AF17-412C-9D5E-E34499B5ACEA}"/>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64634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Immersion type hydro-coolers</a:t>
            </a:r>
          </a:p>
        </p:txBody>
      </p:sp>
      <p:sp>
        <p:nvSpPr>
          <p:cNvPr id="3" name="Content Placeholder 2"/>
          <p:cNvSpPr>
            <a:spLocks noGrp="1"/>
          </p:cNvSpPr>
          <p:nvPr>
            <p:ph idx="1"/>
          </p:nvPr>
        </p:nvSpPr>
        <p:spPr>
          <a:xfrm>
            <a:off x="345017" y="1501830"/>
            <a:ext cx="10385335" cy="1632478"/>
          </a:xfrm>
        </p:spPr>
        <p:txBody>
          <a:bodyPr/>
          <a:lstStyle/>
          <a:p>
            <a:r>
              <a:rPr lang="en-US" sz="2000" dirty="0"/>
              <a:t>Small scale and large scale immersion style hydro-coolers.</a:t>
            </a:r>
          </a:p>
          <a:p>
            <a:r>
              <a:rPr lang="en-US" dirty="0"/>
              <a:t>Sources: Iowa State University </a:t>
            </a:r>
            <a:r>
              <a:rPr lang="en-US" u="sng" dirty="0">
                <a:hlinkClick r:id="rId2"/>
              </a:rPr>
              <a:t>www.leopold.iastate.edu</a:t>
            </a:r>
            <a:r>
              <a:rPr lang="en-US" dirty="0"/>
              <a:t> ; Groupe Claire Fontaine </a:t>
            </a:r>
            <a:r>
              <a:rPr lang="en-US" u="sng" dirty="0">
                <a:hlinkClick r:id="rId3"/>
              </a:rPr>
              <a:t>www.machines-briand.com</a:t>
            </a:r>
            <a:r>
              <a:rPr lang="en-US" dirty="0"/>
              <a: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24</a:t>
            </a:r>
          </a:p>
        </p:txBody>
      </p:sp>
      <p:sp>
        <p:nvSpPr>
          <p:cNvPr id="7" name="Right Triangle 6"/>
          <p:cNvSpPr/>
          <p:nvPr/>
        </p:nvSpPr>
        <p:spPr>
          <a:xfrm rot="10800000">
            <a:off x="9885217" y="313690"/>
            <a:ext cx="2042160" cy="1912620"/>
          </a:xfrm>
          <a:prstGeom prst="rtTriangle">
            <a:avLst/>
          </a:prstGeom>
          <a:blipFill>
            <a:blip r:embed="rId4"/>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http://www.leopold.iastate.edu/sites/default/files/working-groups/postharvest/meshbag.jpg"/>
          <p:cNvPicPr/>
          <p:nvPr/>
        </p:nvPicPr>
        <p:blipFill rotWithShape="1">
          <a:blip r:embed="rId5" cstate="print">
            <a:extLst>
              <a:ext uri="{28A0092B-C50C-407E-A947-70E740481C1C}">
                <a14:useLocalDpi xmlns:a14="http://schemas.microsoft.com/office/drawing/2010/main" val="0"/>
              </a:ext>
            </a:extLst>
          </a:blip>
          <a:srcRect l="18471" t="33630" r="13800"/>
          <a:stretch/>
        </p:blipFill>
        <p:spPr bwMode="auto">
          <a:xfrm>
            <a:off x="2277534" y="2869989"/>
            <a:ext cx="1981200" cy="2919095"/>
          </a:xfrm>
          <a:prstGeom prst="rect">
            <a:avLst/>
          </a:prstGeom>
          <a:noFill/>
          <a:ln>
            <a:noFill/>
          </a:ln>
          <a:extLst>
            <a:ext uri="{53640926-AAD7-44D8-BBD7-CCE9431645EC}">
              <a14:shadowObscured xmlns:a14="http://schemas.microsoft.com/office/drawing/2010/main"/>
            </a:ext>
          </a:extLst>
        </p:spPr>
      </p:pic>
      <p:pic>
        <p:nvPicPr>
          <p:cNvPr id="9" name="Picture 8" descr="http://www.machines-briand.com/media/2__071121300_1706_11012013.jpg"/>
          <p:cNvPicPr/>
          <p:nvPr/>
        </p:nvPicPr>
        <p:blipFill>
          <a:blip r:embed="rId6">
            <a:extLst>
              <a:ext uri="{28A0092B-C50C-407E-A947-70E740481C1C}">
                <a14:useLocalDpi xmlns:a14="http://schemas.microsoft.com/office/drawing/2010/main" val="0"/>
              </a:ext>
            </a:extLst>
          </a:blip>
          <a:srcRect/>
          <a:stretch>
            <a:fillRect/>
          </a:stretch>
        </p:blipFill>
        <p:spPr bwMode="auto">
          <a:xfrm>
            <a:off x="4961468" y="2399552"/>
            <a:ext cx="3254822" cy="4303931"/>
          </a:xfrm>
          <a:prstGeom prst="rect">
            <a:avLst/>
          </a:prstGeom>
          <a:noFill/>
          <a:ln>
            <a:noFill/>
          </a:ln>
        </p:spPr>
      </p:pic>
      <p:pic>
        <p:nvPicPr>
          <p:cNvPr id="10" name="Picture 9" descr="Diagram&#10;&#10;Description automatically generated">
            <a:extLst>
              <a:ext uri="{FF2B5EF4-FFF2-40B4-BE49-F238E27FC236}">
                <a16:creationId xmlns:a16="http://schemas.microsoft.com/office/drawing/2014/main" id="{33CF5521-F6A4-4148-B740-30A15159D6E6}"/>
              </a:ext>
            </a:extLst>
          </p:cNvPr>
          <p:cNvPicPr>
            <a:picLocks noChangeAspect="1"/>
          </p:cNvPicPr>
          <p:nvPr/>
        </p:nvPicPr>
        <p:blipFill>
          <a:blip r:embed="rId7"/>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84984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43" y="304800"/>
            <a:ext cx="8596668" cy="1320800"/>
          </a:xfrm>
        </p:spPr>
        <p:txBody>
          <a:bodyPr/>
          <a:lstStyle/>
          <a:p>
            <a:r>
              <a:rPr lang="en-US" dirty="0"/>
              <a:t>Shower type hydro-coolers</a:t>
            </a:r>
          </a:p>
        </p:txBody>
      </p:sp>
      <p:sp>
        <p:nvSpPr>
          <p:cNvPr id="3" name="Content Placeholder 2"/>
          <p:cNvSpPr>
            <a:spLocks noGrp="1"/>
          </p:cNvSpPr>
          <p:nvPr>
            <p:ph idx="1"/>
          </p:nvPr>
        </p:nvSpPr>
        <p:spPr>
          <a:xfrm>
            <a:off x="417243" y="1270000"/>
            <a:ext cx="8596668" cy="3880773"/>
          </a:xfrm>
        </p:spPr>
        <p:txBody>
          <a:bodyPr/>
          <a:lstStyle/>
          <a:p>
            <a:r>
              <a:rPr lang="en-US" sz="2000" dirty="0"/>
              <a:t>A shower type hydro-cooler showers a batch of produce with icy water. </a:t>
            </a:r>
            <a:r>
              <a:rPr lang="en-US" dirty="0"/>
              <a:t>Sources: </a:t>
            </a:r>
            <a:r>
              <a:rPr lang="en-US" u="sng" dirty="0">
                <a:hlinkClick r:id="rId2"/>
              </a:rPr>
              <a:t>www.fao.org</a:t>
            </a:r>
            <a:r>
              <a:rPr lang="en-US" dirty="0"/>
              <a:t> ; </a:t>
            </a:r>
            <a:r>
              <a:rPr lang="en-US" u="sng" dirty="0">
                <a:hlinkClick r:id="rId3"/>
              </a:rPr>
              <a:t>www.weiku.com</a:t>
            </a:r>
            <a:r>
              <a:rPr lang="en-US" dirty="0"/>
              <a:t> </a:t>
            </a:r>
            <a:endParaRPr lang="en-US" sz="2000"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25</a:t>
            </a:r>
          </a:p>
        </p:txBody>
      </p:sp>
      <p:sp>
        <p:nvSpPr>
          <p:cNvPr id="7" name="Right Triangle 6"/>
          <p:cNvSpPr/>
          <p:nvPr/>
        </p:nvSpPr>
        <p:spPr>
          <a:xfrm rot="10800000">
            <a:off x="9885217" y="313690"/>
            <a:ext cx="2042160" cy="1912620"/>
          </a:xfrm>
          <a:prstGeom prst="rtTriangle">
            <a:avLst/>
          </a:prstGeom>
          <a:blipFill>
            <a:blip r:embed="rId4"/>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http://www.fao.org/docrep/004/ac300e/img/hyd_show.jpg"/>
          <p:cNvPicPr/>
          <p:nvPr/>
        </p:nvPicPr>
        <p:blipFill rotWithShape="1">
          <a:blip r:embed="rId5">
            <a:extLst>
              <a:ext uri="{28A0092B-C50C-407E-A947-70E740481C1C}">
                <a14:useLocalDpi xmlns:a14="http://schemas.microsoft.com/office/drawing/2010/main" val="0"/>
              </a:ext>
            </a:extLst>
          </a:blip>
          <a:srcRect b="5586"/>
          <a:stretch/>
        </p:blipFill>
        <p:spPr bwMode="auto">
          <a:xfrm>
            <a:off x="2272706" y="2205816"/>
            <a:ext cx="3071283" cy="4362874"/>
          </a:xfrm>
          <a:prstGeom prst="rect">
            <a:avLst/>
          </a:prstGeom>
          <a:noFill/>
          <a:ln>
            <a:noFill/>
          </a:ln>
          <a:extLst>
            <a:ext uri="{53640926-AAD7-44D8-BBD7-CCE9431645EC}">
              <a14:shadowObscured xmlns:a14="http://schemas.microsoft.com/office/drawing/2010/main"/>
            </a:ext>
          </a:extLst>
        </p:spPr>
      </p:pic>
      <p:pic>
        <p:nvPicPr>
          <p:cNvPr id="9" name="Picture 8" descr="http://img.weiku.com/photo/1355/1355118/product/hydro_cooler_201361911403219_s.JPG"/>
          <p:cNvPicPr/>
          <p:nvPr/>
        </p:nvPicPr>
        <p:blipFill>
          <a:blip r:embed="rId6">
            <a:extLst>
              <a:ext uri="{28A0092B-C50C-407E-A947-70E740481C1C}">
                <a14:useLocalDpi xmlns:a14="http://schemas.microsoft.com/office/drawing/2010/main" val="0"/>
              </a:ext>
            </a:extLst>
          </a:blip>
          <a:srcRect/>
          <a:stretch>
            <a:fillRect/>
          </a:stretch>
        </p:blipFill>
        <p:spPr bwMode="auto">
          <a:xfrm>
            <a:off x="5779642" y="2305973"/>
            <a:ext cx="3529718" cy="4162560"/>
          </a:xfrm>
          <a:prstGeom prst="rect">
            <a:avLst/>
          </a:prstGeom>
          <a:noFill/>
          <a:ln>
            <a:noFill/>
          </a:ln>
        </p:spPr>
      </p:pic>
      <p:pic>
        <p:nvPicPr>
          <p:cNvPr id="10" name="Picture 9" descr="Diagram&#10;&#10;Description automatically generated">
            <a:extLst>
              <a:ext uri="{FF2B5EF4-FFF2-40B4-BE49-F238E27FC236}">
                <a16:creationId xmlns:a16="http://schemas.microsoft.com/office/drawing/2014/main" id="{4CDCE505-DC02-405B-A22F-26691E914DAF}"/>
              </a:ext>
            </a:extLst>
          </p:cNvPr>
          <p:cNvPicPr>
            <a:picLocks noChangeAspect="1"/>
          </p:cNvPicPr>
          <p:nvPr/>
        </p:nvPicPr>
        <p:blipFill>
          <a:blip r:embed="rId7"/>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6722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Evaporative cooling using electricity</a:t>
            </a:r>
            <a:br>
              <a:rPr lang="en-US" dirty="0"/>
            </a:br>
            <a:endParaRPr lang="en-US" dirty="0"/>
          </a:p>
        </p:txBody>
      </p:sp>
      <p:sp>
        <p:nvSpPr>
          <p:cNvPr id="3" name="Content Placeholder 2"/>
          <p:cNvSpPr>
            <a:spLocks noGrp="1"/>
          </p:cNvSpPr>
          <p:nvPr>
            <p:ph idx="1"/>
          </p:nvPr>
        </p:nvSpPr>
        <p:spPr>
          <a:xfrm>
            <a:off x="677333" y="1591733"/>
            <a:ext cx="9051512" cy="1761067"/>
          </a:xfrm>
        </p:spPr>
        <p:txBody>
          <a:bodyPr>
            <a:normAutofit/>
          </a:bodyPr>
          <a:lstStyle/>
          <a:p>
            <a:r>
              <a:rPr lang="en-US" sz="2000" dirty="0"/>
              <a:t>Evaporative coolers can be constructed to cool the air in an entire storage structure or in just a few containers of produce. </a:t>
            </a:r>
          </a:p>
          <a:p>
            <a:r>
              <a:rPr lang="en-US" sz="2000" dirty="0"/>
              <a:t>These coolers are best suited to lower humidity regions, since the degree of cooling is limited to 1 to 2° C above the wet-bulb temperature.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26</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pg115"/>
          <p:cNvPicPr/>
          <p:nvPr/>
        </p:nvPicPr>
        <p:blipFill rotWithShape="1">
          <a:blip r:embed="rId3" cstate="print">
            <a:extLst>
              <a:ext uri="{28A0092B-C50C-407E-A947-70E740481C1C}">
                <a14:useLocalDpi xmlns:a14="http://schemas.microsoft.com/office/drawing/2010/main" val="0"/>
              </a:ext>
            </a:extLst>
          </a:blip>
          <a:srcRect t="7695" b="4022"/>
          <a:stretch/>
        </p:blipFill>
        <p:spPr bwMode="auto">
          <a:xfrm>
            <a:off x="1718117" y="3296708"/>
            <a:ext cx="4648815" cy="3292476"/>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6366932" y="5213119"/>
            <a:ext cx="2404534"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Sources: Thompson and Kasmire 1981; Mitchell in Kader, 1992.</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91240390-1FBD-4F74-80AA-CF660762C528}"/>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939184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Forced air (FA) cooling</a:t>
            </a:r>
            <a:br>
              <a:rPr lang="en-US" dirty="0"/>
            </a:br>
            <a:endParaRPr lang="en-US" dirty="0"/>
          </a:p>
        </p:txBody>
      </p:sp>
      <p:sp>
        <p:nvSpPr>
          <p:cNvPr id="3" name="Content Placeholder 2"/>
          <p:cNvSpPr>
            <a:spLocks noGrp="1"/>
          </p:cNvSpPr>
          <p:nvPr>
            <p:ph idx="1"/>
          </p:nvPr>
        </p:nvSpPr>
        <p:spPr>
          <a:xfrm>
            <a:off x="364681" y="1500189"/>
            <a:ext cx="9821333" cy="3880773"/>
          </a:xfrm>
        </p:spPr>
        <p:txBody>
          <a:bodyPr/>
          <a:lstStyle/>
          <a:p>
            <a:r>
              <a:rPr lang="en-US" sz="2000" dirty="0"/>
              <a:t>Pre-cooling can be accomplished quickly by using a portable forced air cooler, placed inside a cold room.  </a:t>
            </a:r>
          </a:p>
          <a:p>
            <a:r>
              <a:rPr lang="en-US" sz="2000" dirty="0"/>
              <a:t>Many different sizes of FA coolers can be constructed, using a portable box style fan and a piece of heavy plastic sheeting.</a:t>
            </a:r>
          </a:p>
          <a:p>
            <a:r>
              <a:rPr lang="en-US" sz="2000" dirty="0"/>
              <a:t>FA Cooling tunnel for 24 cartons or crates of F&amp;V.  Source: aces.nmsu.edu</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27</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http://aces.nmsu.edu/pubs/_h/H235/images/figure2_opt.jpeg"/>
          <p:cNvPicPr/>
          <p:nvPr/>
        </p:nvPicPr>
        <p:blipFill>
          <a:blip r:embed="rId3">
            <a:extLst>
              <a:ext uri="{28A0092B-C50C-407E-A947-70E740481C1C}">
                <a14:useLocalDpi xmlns:a14="http://schemas.microsoft.com/office/drawing/2010/main" val="0"/>
              </a:ext>
            </a:extLst>
          </a:blip>
          <a:srcRect/>
          <a:stretch>
            <a:fillRect/>
          </a:stretch>
        </p:blipFill>
        <p:spPr bwMode="auto">
          <a:xfrm>
            <a:off x="2405803" y="3626170"/>
            <a:ext cx="3622464" cy="3231830"/>
          </a:xfrm>
          <a:prstGeom prst="rect">
            <a:avLst/>
          </a:prstGeom>
          <a:noFill/>
          <a:ln>
            <a:noFill/>
          </a:ln>
        </p:spPr>
      </p:pic>
      <p:pic>
        <p:nvPicPr>
          <p:cNvPr id="9" name="Picture 8" descr="Diagram&#10;&#10;Description automatically generated">
            <a:extLst>
              <a:ext uri="{FF2B5EF4-FFF2-40B4-BE49-F238E27FC236}">
                <a16:creationId xmlns:a16="http://schemas.microsoft.com/office/drawing/2014/main" id="{9E3D711C-8875-4A26-8360-ADDC082CA826}"/>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99805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FA Cooler</a:t>
            </a:r>
          </a:p>
        </p:txBody>
      </p:sp>
      <p:sp>
        <p:nvSpPr>
          <p:cNvPr id="3" name="Content Placeholder 2"/>
          <p:cNvSpPr>
            <a:spLocks noGrp="1"/>
          </p:cNvSpPr>
          <p:nvPr>
            <p:ph idx="1"/>
          </p:nvPr>
        </p:nvSpPr>
        <p:spPr>
          <a:xfrm>
            <a:off x="345017" y="1449389"/>
            <a:ext cx="9950450" cy="1700211"/>
          </a:xfrm>
        </p:spPr>
        <p:txBody>
          <a:bodyPr>
            <a:normAutofit/>
          </a:bodyPr>
          <a:lstStyle/>
          <a:p>
            <a:r>
              <a:rPr lang="en-US" sz="2000" dirty="0"/>
              <a:t>A portable forced air cooler should be located so the cold air in the cold room blows up over the top of the load.  The air is pulled into the center of the tunnel by a small fan.  The only way the air can get into the tunnel is to pass through the cartons or crates of produce.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28</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http://www.agf.nl/nieuws/2013/0917/koeling.jpg"/>
          <p:cNvPicPr/>
          <p:nvPr/>
        </p:nvPicPr>
        <p:blipFill>
          <a:blip r:embed="rId3">
            <a:extLst>
              <a:ext uri="{28A0092B-C50C-407E-A947-70E740481C1C}">
                <a14:useLocalDpi xmlns:a14="http://schemas.microsoft.com/office/drawing/2010/main" val="0"/>
              </a:ext>
            </a:extLst>
          </a:blip>
          <a:srcRect/>
          <a:stretch>
            <a:fillRect/>
          </a:stretch>
        </p:blipFill>
        <p:spPr bwMode="auto">
          <a:xfrm>
            <a:off x="2584979" y="3066099"/>
            <a:ext cx="4154488" cy="3637385"/>
          </a:xfrm>
          <a:prstGeom prst="rect">
            <a:avLst/>
          </a:prstGeom>
          <a:noFill/>
          <a:ln>
            <a:noFill/>
          </a:ln>
        </p:spPr>
      </p:pic>
      <p:sp>
        <p:nvSpPr>
          <p:cNvPr id="9" name="Rectangle 8"/>
          <p:cNvSpPr/>
          <p:nvPr/>
        </p:nvSpPr>
        <p:spPr>
          <a:xfrm>
            <a:off x="7230532" y="3105835"/>
            <a:ext cx="1913467" cy="2031325"/>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Larger scale unit: AB </a:t>
            </a:r>
            <a:r>
              <a:rPr lang="en-US" dirty="0" err="1">
                <a:latin typeface="Times New Roman" panose="02020603050405020304" pitchFamily="18" charset="0"/>
                <a:ea typeface="SimSun" panose="02010600030101010101" pitchFamily="2" charset="-122"/>
                <a:cs typeface="Arial" panose="020B0604020202020204" pitchFamily="34" charset="0"/>
              </a:rPr>
              <a:t>Speedbox</a:t>
            </a:r>
            <a:r>
              <a:rPr lang="en-US" dirty="0">
                <a:latin typeface="Times New Roman" panose="02020603050405020304" pitchFamily="18" charset="0"/>
                <a:ea typeface="SimSun" panose="02010600030101010101" pitchFamily="2" charset="-122"/>
                <a:cs typeface="Arial" panose="020B0604020202020204" pitchFamily="34" charset="0"/>
              </a:rPr>
              <a:t> Forced Air Cooler.  Source: AB </a:t>
            </a:r>
            <a:r>
              <a:rPr lang="en-US" dirty="0" err="1">
                <a:latin typeface="Times New Roman" panose="02020603050405020304" pitchFamily="18" charset="0"/>
                <a:ea typeface="SimSun" panose="02010600030101010101" pitchFamily="2" charset="-122"/>
                <a:cs typeface="Arial" panose="020B0604020202020204" pitchFamily="34" charset="0"/>
              </a:rPr>
              <a:t>Coolservice</a:t>
            </a:r>
            <a:r>
              <a:rPr lang="en-US" dirty="0">
                <a:latin typeface="Times New Roman" panose="02020603050405020304" pitchFamily="18" charset="0"/>
                <a:ea typeface="SimSun" panose="02010600030101010101" pitchFamily="2" charset="-122"/>
                <a:cs typeface="Arial" panose="020B0604020202020204" pitchFamily="34" charset="0"/>
              </a:rPr>
              <a:t> (Belgium) </a:t>
            </a:r>
            <a:r>
              <a:rPr lang="en-US" u="sng" dirty="0">
                <a:solidFill>
                  <a:srgbClr val="0563C1"/>
                </a:solidFill>
                <a:latin typeface="Times New Roman" panose="02020603050405020304" pitchFamily="18" charset="0"/>
                <a:ea typeface="SimSun" panose="02010600030101010101" pitchFamily="2" charset="-122"/>
                <a:cs typeface="Arial" panose="020B0604020202020204" pitchFamily="34" charset="0"/>
                <a:hlinkClick r:id="rId4"/>
              </a:rPr>
              <a:t>www.abweb.be</a:t>
            </a:r>
            <a:r>
              <a:rPr lang="en-US" dirty="0">
                <a:latin typeface="Times New Roman" panose="02020603050405020304" pitchFamily="18" charset="0"/>
                <a:ea typeface="SimSun" panose="02010600030101010101" pitchFamily="2" charset="-122"/>
                <a:cs typeface="Arial" panose="020B0604020202020204" pitchFamily="34" charset="0"/>
              </a:rPr>
              <a:t> </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055766A5-2BB8-459F-B8FA-ED743ABC33D0}"/>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70033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fruits and vegetable crops in Sub-Saharan Africa (SSA): </a:t>
            </a:r>
            <a:br>
              <a:rPr lang="en-US" dirty="0"/>
            </a:br>
            <a:endParaRPr lang="en-US" dirty="0"/>
          </a:p>
        </p:txBody>
      </p:sp>
      <p:sp>
        <p:nvSpPr>
          <p:cNvPr id="3" name="Content Placeholder 2"/>
          <p:cNvSpPr>
            <a:spLocks noGrp="1"/>
          </p:cNvSpPr>
          <p:nvPr>
            <p:ph idx="1"/>
          </p:nvPr>
        </p:nvSpPr>
        <p:spPr>
          <a:xfrm>
            <a:off x="2217017" y="1817724"/>
            <a:ext cx="6009718" cy="3880773"/>
          </a:xfrm>
        </p:spPr>
        <p:txBody>
          <a:bodyPr/>
          <a:lstStyle/>
          <a:p>
            <a:pPr lvl="0"/>
            <a:r>
              <a:rPr lang="en-US" sz="2000" dirty="0"/>
              <a:t>Banana</a:t>
            </a:r>
          </a:p>
          <a:p>
            <a:pPr lvl="0"/>
            <a:r>
              <a:rPr lang="en-US" sz="2000" dirty="0"/>
              <a:t>Plantain</a:t>
            </a:r>
          </a:p>
          <a:p>
            <a:pPr lvl="0"/>
            <a:r>
              <a:rPr lang="en-US" sz="2000" dirty="0"/>
              <a:t>Mango</a:t>
            </a:r>
          </a:p>
          <a:p>
            <a:pPr lvl="0"/>
            <a:r>
              <a:rPr lang="en-US" sz="2000" dirty="0"/>
              <a:t>Papaya</a:t>
            </a:r>
          </a:p>
          <a:p>
            <a:pPr lvl="0"/>
            <a:r>
              <a:rPr lang="en-US" sz="2000" dirty="0"/>
              <a:t>Tomato</a:t>
            </a:r>
          </a:p>
          <a:p>
            <a:pPr lvl="0"/>
            <a:r>
              <a:rPr lang="en-US" sz="2000" dirty="0"/>
              <a:t>Hot peppers</a:t>
            </a:r>
          </a:p>
          <a:p>
            <a:pPr lvl="0"/>
            <a:r>
              <a:rPr lang="en-US" sz="2000" dirty="0"/>
              <a:t>Onions</a:t>
            </a:r>
          </a:p>
          <a:p>
            <a:pPr lvl="0"/>
            <a:r>
              <a:rPr lang="en-US" sz="2000" dirty="0"/>
              <a:t>Leafy greens/cabbage</a:t>
            </a:r>
          </a:p>
          <a:p>
            <a:pPr lvl="0"/>
            <a:r>
              <a:rPr lang="en-US" sz="2000" dirty="0"/>
              <a:t>Green beans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43444BF5-5AE5-4A47-8656-A22173F82CFB}"/>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61105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ice</a:t>
            </a:r>
            <a:br>
              <a:rPr lang="en-US" dirty="0"/>
            </a:br>
            <a:endParaRPr lang="en-US" dirty="0"/>
          </a:p>
        </p:txBody>
      </p:sp>
      <p:sp>
        <p:nvSpPr>
          <p:cNvPr id="3" name="Content Placeholder 2"/>
          <p:cNvSpPr>
            <a:spLocks noGrp="1"/>
          </p:cNvSpPr>
          <p:nvPr>
            <p:ph idx="1"/>
          </p:nvPr>
        </p:nvSpPr>
        <p:spPr>
          <a:xfrm>
            <a:off x="345017" y="1311910"/>
            <a:ext cx="7562850" cy="3880773"/>
          </a:xfrm>
        </p:spPr>
        <p:txBody>
          <a:bodyPr>
            <a:normAutofit fontScale="92500" lnSpcReduction="20000"/>
          </a:bodyPr>
          <a:lstStyle/>
          <a:p>
            <a:pPr marL="0" indent="0">
              <a:buNone/>
            </a:pPr>
            <a:r>
              <a:rPr lang="en-US" sz="2000" dirty="0"/>
              <a:t>Ice can be used for cooling:</a:t>
            </a:r>
          </a:p>
          <a:p>
            <a:r>
              <a:rPr lang="en-US" sz="2000" dirty="0"/>
              <a:t>directly as package ice (only for temperate vegetables such as green onions, spinach, turnip greens, chard, mustard greens, broccoli and radishes)</a:t>
            </a:r>
          </a:p>
          <a:p>
            <a:r>
              <a:rPr lang="en-US" sz="2000" dirty="0"/>
              <a:t>to cool water for use in a hydro-cooler (for crops that are water tolerant such as stone fruits, pome fruits, sub-tropical fruits, leafy vegetables, lettuces, green onions, green beans, melons, sweet corn)</a:t>
            </a:r>
          </a:p>
          <a:p>
            <a:r>
              <a:rPr lang="en-US" sz="2000" dirty="0"/>
              <a:t>as an ice bank for a small forced air or room cooling system.  </a:t>
            </a:r>
          </a:p>
          <a:p>
            <a:pPr marL="0" indent="0">
              <a:buNone/>
            </a:pPr>
            <a:r>
              <a:rPr lang="en-US" sz="2000" dirty="0"/>
              <a:t>Melting 1 kg of ice made from water has the cooling effect of 315 Btu.  </a:t>
            </a:r>
          </a:p>
          <a:p>
            <a:r>
              <a:rPr lang="en-US" sz="2000" dirty="0"/>
              <a:t>One kg of ice will drop the temperature of produce 3 times its weight by about 28°C.</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29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990032" y="1930399"/>
            <a:ext cx="3592368" cy="3081867"/>
          </a:xfrm>
          <a:prstGeom prst="rect">
            <a:avLst/>
          </a:prstGeom>
        </p:spPr>
      </p:pic>
      <p:sp>
        <p:nvSpPr>
          <p:cNvPr id="9" name="Rectangle 8"/>
          <p:cNvSpPr/>
          <p:nvPr/>
        </p:nvSpPr>
        <p:spPr>
          <a:xfrm>
            <a:off x="6915738" y="5108227"/>
            <a:ext cx="4666662"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Using ice to cool water for use in a hydro-cooler</a:t>
            </a:r>
            <a:endParaRPr lang="en-US" dirty="0"/>
          </a:p>
        </p:txBody>
      </p:sp>
      <p:pic>
        <p:nvPicPr>
          <p:cNvPr id="10" name="Picture 9" descr="Diagram&#10;&#10;Description automatically generated">
            <a:extLst>
              <a:ext uri="{FF2B5EF4-FFF2-40B4-BE49-F238E27FC236}">
                <a16:creationId xmlns:a16="http://schemas.microsoft.com/office/drawing/2014/main" id="{2C03E838-A816-4FA0-87B1-ABC1AFDFB8D1}"/>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14453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Hot water or hot air treatment</a:t>
            </a:r>
            <a:br>
              <a:rPr lang="en-US" dirty="0"/>
            </a:br>
            <a:endParaRPr lang="en-US" dirty="0"/>
          </a:p>
        </p:txBody>
      </p:sp>
      <p:sp>
        <p:nvSpPr>
          <p:cNvPr id="3" name="Content Placeholder 2"/>
          <p:cNvSpPr>
            <a:spLocks noGrp="1"/>
          </p:cNvSpPr>
          <p:nvPr>
            <p:ph idx="1"/>
          </p:nvPr>
        </p:nvSpPr>
        <p:spPr>
          <a:xfrm>
            <a:off x="677334" y="2160590"/>
            <a:ext cx="8596668" cy="2851678"/>
          </a:xfrm>
        </p:spPr>
        <p:txBody>
          <a:bodyPr/>
          <a:lstStyle/>
          <a:p>
            <a:r>
              <a:rPr lang="en-US" sz="2400" dirty="0"/>
              <a:t>High temperature may be used to control postharvest decay on crops that are injured by low temperatures, such as mango, papaya, pepper, and tomato (</a:t>
            </a:r>
            <a:r>
              <a:rPr lang="en-US" sz="2400" dirty="0" err="1"/>
              <a:t>Spotts</a:t>
            </a:r>
            <a:r>
              <a:rPr lang="en-US" sz="2400" dirty="0"/>
              <a:t> 1984).  </a:t>
            </a:r>
          </a:p>
          <a:p>
            <a:r>
              <a:rPr lang="en-US" sz="2400" dirty="0"/>
              <a:t>Heat treatments must always be followed immediately by cooling (hydro-cooling or forced air cooling) to bring the temperature down.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30</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ED2CE3B9-22E6-4255-A596-E3EF94423ED3}"/>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535567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29510"/>
            <a:ext cx="8596668" cy="1320800"/>
          </a:xfrm>
        </p:spPr>
        <p:txBody>
          <a:bodyPr/>
          <a:lstStyle/>
          <a:p>
            <a:r>
              <a:rPr lang="en-US" b="1" dirty="0"/>
              <a:t>Postharvest decay control</a:t>
            </a:r>
            <a:br>
              <a:rPr lang="en-US" dirty="0"/>
            </a:br>
            <a:endParaRPr lang="en-US" dirty="0"/>
          </a:p>
        </p:txBody>
      </p:sp>
      <p:sp>
        <p:nvSpPr>
          <p:cNvPr id="3" name="Content Placeholder 2"/>
          <p:cNvSpPr>
            <a:spLocks noGrp="1"/>
          </p:cNvSpPr>
          <p:nvPr>
            <p:ph idx="1"/>
          </p:nvPr>
        </p:nvSpPr>
        <p:spPr>
          <a:xfrm>
            <a:off x="745067" y="1089910"/>
            <a:ext cx="8596668" cy="3880773"/>
          </a:xfrm>
        </p:spPr>
        <p:txBody>
          <a:bodyPr/>
          <a:lstStyle/>
          <a:p>
            <a:r>
              <a:rPr lang="en-US" sz="2400" dirty="0"/>
              <a:t>The use of bicarbonate salts for prevention of postharvest decay has been used on fresh peppers, melons, potatoes, carrots and citrus fruits. These salts are very inexpensive, safe to use, readily available and accepted as “certified organic” and “chemical free” for marketing purposes.</a:t>
            </a:r>
          </a:p>
          <a:p>
            <a:pPr marL="0" indent="0">
              <a:buNone/>
            </a:pPr>
            <a:r>
              <a:rPr lang="en-US" sz="2400" dirty="0"/>
              <a:t>Bicarbonate salts include:</a:t>
            </a:r>
          </a:p>
          <a:p>
            <a:r>
              <a:rPr lang="en-US" sz="2400" dirty="0"/>
              <a:t>Bicarbonate of soda, or “baking soda” (NaHCO</a:t>
            </a:r>
            <a:r>
              <a:rPr lang="en-US" sz="2400" baseline="-25000" dirty="0"/>
              <a:t>3</a:t>
            </a:r>
            <a:r>
              <a:rPr lang="en-US" sz="2400" dirty="0"/>
              <a:t>)</a:t>
            </a:r>
          </a:p>
          <a:p>
            <a:r>
              <a:rPr lang="en-US" sz="2400" dirty="0"/>
              <a:t>Potassium bicarbonate (KHCO</a:t>
            </a:r>
            <a:r>
              <a:rPr lang="en-US" sz="2400" baseline="-25000" dirty="0"/>
              <a:t>3</a:t>
            </a:r>
            <a:r>
              <a:rPr lang="en-US" sz="2400" dirty="0"/>
              <a:t>)</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31</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025748" y="4683689"/>
            <a:ext cx="7315987" cy="1905495"/>
          </a:xfrm>
          <a:prstGeom prst="rect">
            <a:avLst/>
          </a:prstGeom>
        </p:spPr>
      </p:pic>
      <p:pic>
        <p:nvPicPr>
          <p:cNvPr id="9" name="Picture 8" descr="Diagram&#10;&#10;Description automatically generated">
            <a:extLst>
              <a:ext uri="{FF2B5EF4-FFF2-40B4-BE49-F238E27FC236}">
                <a16:creationId xmlns:a16="http://schemas.microsoft.com/office/drawing/2014/main" id="{8BFFDFC3-5966-405F-9B2C-9CAC4EA96482}"/>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34303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975599" cy="1320800"/>
          </a:xfrm>
        </p:spPr>
        <p:txBody>
          <a:bodyPr/>
          <a:lstStyle/>
          <a:p>
            <a:r>
              <a:rPr lang="en-US" b="1" dirty="0"/>
              <a:t>Curing onions and garlic before long-term storage</a:t>
            </a:r>
            <a:endParaRPr lang="en-US" dirty="0"/>
          </a:p>
        </p:txBody>
      </p:sp>
      <p:sp>
        <p:nvSpPr>
          <p:cNvPr id="3" name="Content Placeholder 2"/>
          <p:cNvSpPr>
            <a:spLocks noGrp="1"/>
          </p:cNvSpPr>
          <p:nvPr>
            <p:ph idx="1"/>
          </p:nvPr>
        </p:nvSpPr>
        <p:spPr/>
        <p:txBody>
          <a:bodyPr/>
          <a:lstStyle/>
          <a:p>
            <a:r>
              <a:rPr lang="en-US" sz="2000" dirty="0"/>
              <a:t>If forced heated air is used for curing onions and other bulbs, one day or less at 35 to 45 °C and 60 to 75% relative humidity are recommended. The dried layers of 'skin' can then protect the produce from further water loss during storage.</a:t>
            </a:r>
          </a:p>
          <a:p>
            <a:r>
              <a:rPr lang="en-US" sz="2000" dirty="0"/>
              <a:t>Onions and garlic prefer lower RH storage conditions (65-70%), and a higher RH% in storage will lead to decay and rapid deterioration.  </a:t>
            </a:r>
          </a:p>
          <a:p>
            <a:r>
              <a:rPr lang="en-US" sz="2000" dirty="0"/>
              <a:t>Providing shade, good ventilation and raising the storage room up off the ground will provide a beneficial storage environment.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4E484D1-FD56-4B6E-A628-46EE2CDD01E1}"/>
              </a:ext>
            </a:extLst>
          </p:cNvPr>
          <p:cNvPicPr>
            <a:picLocks noChangeAspect="1"/>
          </p:cNvPicPr>
          <p:nvPr/>
        </p:nvPicPr>
        <p:blipFill>
          <a:blip r:embed="rId3"/>
          <a:stretch>
            <a:fillRect/>
          </a:stretch>
        </p:blipFill>
        <p:spPr>
          <a:xfrm>
            <a:off x="-51118" y="5140869"/>
            <a:ext cx="1930718" cy="1717131"/>
          </a:xfrm>
          <a:prstGeom prst="rect">
            <a:avLst/>
          </a:prstGeom>
        </p:spPr>
      </p:pic>
      <p:sp>
        <p:nvSpPr>
          <p:cNvPr id="4" name="TextBox 3">
            <a:extLst>
              <a:ext uri="{FF2B5EF4-FFF2-40B4-BE49-F238E27FC236}">
                <a16:creationId xmlns:a16="http://schemas.microsoft.com/office/drawing/2014/main" id="{DA164F38-73B5-EF58-FA61-7122555D3D50}"/>
              </a:ext>
            </a:extLst>
          </p:cNvPr>
          <p:cNvSpPr txBox="1"/>
          <p:nvPr/>
        </p:nvSpPr>
        <p:spPr>
          <a:xfrm>
            <a:off x="2574388" y="5345723"/>
            <a:ext cx="5838092" cy="954107"/>
          </a:xfrm>
          <a:prstGeom prst="rect">
            <a:avLst/>
          </a:prstGeom>
          <a:noFill/>
        </p:spPr>
        <p:txBody>
          <a:bodyPr wrap="square" rtlCol="0">
            <a:spAutoFit/>
          </a:bodyPr>
          <a:lstStyle/>
          <a:p>
            <a:r>
              <a:rPr lang="en-US" sz="2800" dirty="0"/>
              <a:t>Curing conditions for onions and garlic are WARM and DRY</a:t>
            </a:r>
          </a:p>
        </p:txBody>
      </p:sp>
    </p:spTree>
    <p:extLst>
      <p:ext uri="{BB962C8B-B14F-4D97-AF65-F5344CB8AC3E}">
        <p14:creationId xmlns:p14="http://schemas.microsoft.com/office/powerpoint/2010/main" val="135937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en-US" dirty="0"/>
              <a:t>Ventilated onion storage</a:t>
            </a:r>
          </a:p>
        </p:txBody>
      </p:sp>
      <p:sp>
        <p:nvSpPr>
          <p:cNvPr id="3" name="Content Placeholder 2"/>
          <p:cNvSpPr>
            <a:spLocks noGrp="1"/>
          </p:cNvSpPr>
          <p:nvPr>
            <p:ph idx="1"/>
          </p:nvPr>
        </p:nvSpPr>
        <p:spPr>
          <a:xfrm>
            <a:off x="266831" y="1810944"/>
            <a:ext cx="6157383" cy="3880773"/>
          </a:xfrm>
        </p:spPr>
        <p:txBody>
          <a:bodyPr/>
          <a:lstStyle/>
          <a:p>
            <a:r>
              <a:rPr lang="en-US" sz="2000" dirty="0"/>
              <a:t>The ventilated onion storage structure shown in the photo (in </a:t>
            </a:r>
            <a:r>
              <a:rPr lang="en-US" sz="2000" dirty="0" err="1"/>
              <a:t>Semera</a:t>
            </a:r>
            <a:r>
              <a:rPr lang="en-US" sz="2000" dirty="0"/>
              <a:t>, Ethiopia) allows onions to be stored at ambient temperature for about 3 months with minimal postharvest losses.</a:t>
            </a:r>
          </a:p>
          <a:p>
            <a:r>
              <a:rPr lang="en-US" sz="2000" dirty="0"/>
              <a:t>Design adapted from storage structures being promoted in India, and construction organized by Mekbib Seife </a:t>
            </a:r>
            <a:r>
              <a:rPr lang="en-US" sz="2000" dirty="0" err="1"/>
              <a:t>Heilegebrile</a:t>
            </a:r>
            <a:r>
              <a:rPr lang="en-US" sz="2000" dirty="0"/>
              <a:t>.</a:t>
            </a:r>
          </a:p>
          <a:p>
            <a:r>
              <a:rPr lang="en-US" dirty="0"/>
              <a:t>(Photo credit: Lisa Kitinoja)</a:t>
            </a:r>
            <a:endParaRPr lang="en-US" sz="2000" dirty="0"/>
          </a:p>
          <a:p>
            <a:pPr marL="0" indent="0">
              <a:buNone/>
            </a:pPr>
            <a:endParaRPr lang="en-US"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502400" y="1597236"/>
            <a:ext cx="4424189" cy="3713979"/>
          </a:xfrm>
          <a:prstGeom prst="rect">
            <a:avLst/>
          </a:prstGeom>
        </p:spPr>
      </p:pic>
      <p:pic>
        <p:nvPicPr>
          <p:cNvPr id="9" name="Picture 8" descr="Diagram&#10;&#10;Description automatically generated">
            <a:extLst>
              <a:ext uri="{FF2B5EF4-FFF2-40B4-BE49-F238E27FC236}">
                <a16:creationId xmlns:a16="http://schemas.microsoft.com/office/drawing/2014/main" id="{71C95807-97EB-4B12-9771-BB46F6DD0DAF}"/>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86957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89" y="302829"/>
            <a:ext cx="8596668" cy="1320800"/>
          </a:xfrm>
        </p:spPr>
        <p:txBody>
          <a:bodyPr>
            <a:normAutofit fontScale="90000"/>
          </a:bodyPr>
          <a:lstStyle/>
          <a:p>
            <a:r>
              <a:rPr lang="en-US" b="1" dirty="0"/>
              <a:t>Evaporative cool storage of tropical and sub-tropical F&amp;V </a:t>
            </a:r>
            <a:br>
              <a:rPr lang="en-US" dirty="0"/>
            </a:br>
            <a:endParaRPr lang="en-US" dirty="0"/>
          </a:p>
        </p:txBody>
      </p:sp>
      <p:sp>
        <p:nvSpPr>
          <p:cNvPr id="3" name="Content Placeholder 2"/>
          <p:cNvSpPr>
            <a:spLocks noGrp="1"/>
          </p:cNvSpPr>
          <p:nvPr>
            <p:ph idx="1"/>
          </p:nvPr>
        </p:nvSpPr>
        <p:spPr>
          <a:xfrm>
            <a:off x="677334" y="1612767"/>
            <a:ext cx="5443603" cy="4428595"/>
          </a:xfrm>
        </p:spPr>
        <p:txBody>
          <a:bodyPr>
            <a:normAutofit/>
          </a:bodyPr>
          <a:lstStyle/>
          <a:p>
            <a:r>
              <a:rPr lang="en-US" sz="2000" dirty="0"/>
              <a:t>These crops will have enhanced storage life when the temperature is maintained at 12 to 15°C.  In dry climate zone and during the dry season in many countries in SSA, these temperatures can be achieved using simple evaporative cooling practices. </a:t>
            </a:r>
          </a:p>
          <a:p>
            <a:r>
              <a:rPr lang="en-US" sz="2000" dirty="0"/>
              <a:t>Evaporative coolers can be constructed from simple materials, such as burlap and bamboo. A "drip cooler" operates solely through the process of evaporation, without the use of a fan.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34</a:t>
            </a:r>
          </a:p>
        </p:txBody>
      </p:sp>
      <p:pic>
        <p:nvPicPr>
          <p:cNvPr id="8" name="Picture 7"/>
          <p:cNvPicPr>
            <a:picLocks noChangeAspect="1"/>
          </p:cNvPicPr>
          <p:nvPr/>
        </p:nvPicPr>
        <p:blipFill>
          <a:blip r:embed="rId2"/>
          <a:stretch>
            <a:fillRect/>
          </a:stretch>
        </p:blipFill>
        <p:spPr>
          <a:xfrm>
            <a:off x="6120937" y="1612767"/>
            <a:ext cx="5806440" cy="3192780"/>
          </a:xfrm>
          <a:prstGeom prst="rect">
            <a:avLst/>
          </a:prstGeom>
        </p:spPr>
      </p:pic>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Diagram&#10;&#10;Description automatically generated">
            <a:extLst>
              <a:ext uri="{FF2B5EF4-FFF2-40B4-BE49-F238E27FC236}">
                <a16:creationId xmlns:a16="http://schemas.microsoft.com/office/drawing/2014/main" id="{756EDC02-643E-46E7-AEE5-93C8F360E11E}"/>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572335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Natural forms of low cost cool storage</a:t>
            </a:r>
            <a:br>
              <a:rPr lang="en-US" dirty="0"/>
            </a:br>
            <a:endParaRPr lang="en-US" dirty="0"/>
          </a:p>
        </p:txBody>
      </p:sp>
      <p:sp>
        <p:nvSpPr>
          <p:cNvPr id="3" name="Content Placeholder 2"/>
          <p:cNvSpPr>
            <a:spLocks noGrp="1"/>
          </p:cNvSpPr>
          <p:nvPr>
            <p:ph idx="1"/>
          </p:nvPr>
        </p:nvSpPr>
        <p:spPr>
          <a:xfrm>
            <a:off x="1491175" y="1329672"/>
            <a:ext cx="9412661" cy="4669762"/>
          </a:xfrm>
        </p:spPr>
        <p:txBody>
          <a:bodyPr>
            <a:normAutofit/>
          </a:bodyPr>
          <a:lstStyle/>
          <a:p>
            <a:r>
              <a:rPr lang="en-US" b="1" dirty="0"/>
              <a:t>Radiant cooling:</a:t>
            </a:r>
            <a:r>
              <a:rPr lang="en-US" dirty="0"/>
              <a:t> Can be used to lower the air temperature in a storage structure if a solar collector is connected to the ventilation system of the building. By using the solar collector at night, heat will be lost to the environment. Temperatures inside the structure of 4 °C less than night temperature can be achieved. </a:t>
            </a:r>
          </a:p>
          <a:p>
            <a:r>
              <a:rPr lang="en-US" b="1" dirty="0"/>
              <a:t>Use of well water:</a:t>
            </a:r>
            <a:r>
              <a:rPr lang="en-US" dirty="0"/>
              <a:t> Well water is often much cooler than air temperature in most regions of the world. The water temperature of a deep well tends to be in the same range as the average air temperature of the same locality. Well water can be used for hydro-cooling and as a spray or mist to maintain high relative humidity in the storage environment. </a:t>
            </a:r>
          </a:p>
          <a:p>
            <a:r>
              <a:rPr lang="en-US" b="1" dirty="0"/>
              <a:t>High altitude storage:</a:t>
            </a:r>
            <a:r>
              <a:rPr lang="en-US" dirty="0"/>
              <a:t> Typically, air temperatures decrease by 10 °C for every one kilometer increase in altitude. If handlers have an option to pack and/or store F&amp;V at higher altitude, cool storage costs could be reduced. Cooling and storage facilities operated at high altitude would require less energy than those at sea level for the same results.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35</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2D0FC9DB-EF49-4ED8-8902-91AD1E612448}"/>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881026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Night air ventilation</a:t>
            </a:r>
            <a:endParaRPr lang="en-US" dirty="0"/>
          </a:p>
        </p:txBody>
      </p:sp>
      <p:sp>
        <p:nvSpPr>
          <p:cNvPr id="3" name="Content Placeholder 2"/>
          <p:cNvSpPr>
            <a:spLocks noGrp="1"/>
          </p:cNvSpPr>
          <p:nvPr>
            <p:ph idx="1"/>
          </p:nvPr>
        </p:nvSpPr>
        <p:spPr>
          <a:xfrm>
            <a:off x="677334" y="1286933"/>
            <a:ext cx="6485466" cy="4754429"/>
          </a:xfrm>
        </p:spPr>
        <p:txBody>
          <a:bodyPr>
            <a:normAutofit/>
          </a:bodyPr>
          <a:lstStyle/>
          <a:p>
            <a:r>
              <a:rPr lang="en-US" sz="2000" dirty="0"/>
              <a:t>The storage facility should be well insulated and vents should be located at ground level. Vents can be opened at night, and fans can be used to pull cool air through the storeroom. </a:t>
            </a:r>
          </a:p>
          <a:p>
            <a:r>
              <a:rPr lang="en-US" sz="2000" dirty="0"/>
              <a:t>The structure will best maintain cool temperatures during the heat of the day if it is very well insulated and vents are closed early in the morning when the air temperature is still low. </a:t>
            </a:r>
          </a:p>
          <a:p>
            <a:r>
              <a:rPr lang="en-US" sz="2000" dirty="0"/>
              <a:t>As a rule, night air ventilation effectively maintains product temperature when the outside air temperature is below the desired product temperature for 5 to 7 hours per night.</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36</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night%20air%20ventilation"/>
          <p:cNvPicPr/>
          <p:nvPr/>
        </p:nvPicPr>
        <p:blipFill>
          <a:blip r:embed="rId3">
            <a:extLst>
              <a:ext uri="{28A0092B-C50C-407E-A947-70E740481C1C}">
                <a14:useLocalDpi xmlns:a14="http://schemas.microsoft.com/office/drawing/2010/main" val="0"/>
              </a:ext>
            </a:extLst>
          </a:blip>
          <a:srcRect/>
          <a:stretch>
            <a:fillRect/>
          </a:stretch>
        </p:blipFill>
        <p:spPr bwMode="auto">
          <a:xfrm>
            <a:off x="7495117" y="1930400"/>
            <a:ext cx="4483059" cy="3448474"/>
          </a:xfrm>
          <a:prstGeom prst="rect">
            <a:avLst/>
          </a:prstGeom>
          <a:noFill/>
          <a:ln>
            <a:noFill/>
          </a:ln>
        </p:spPr>
      </p:pic>
      <p:sp>
        <p:nvSpPr>
          <p:cNvPr id="9" name="Rectangle 8"/>
          <p:cNvSpPr/>
          <p:nvPr/>
        </p:nvSpPr>
        <p:spPr>
          <a:xfrm>
            <a:off x="6874612" y="5476197"/>
            <a:ext cx="3429144"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Source: Kitinoja and Kader (2003)</a:t>
            </a:r>
            <a:endParaRPr lang="en-US" dirty="0"/>
          </a:p>
        </p:txBody>
      </p:sp>
      <p:pic>
        <p:nvPicPr>
          <p:cNvPr id="10" name="Picture 9" descr="Diagram&#10;&#10;Description automatically generated">
            <a:extLst>
              <a:ext uri="{FF2B5EF4-FFF2-40B4-BE49-F238E27FC236}">
                <a16:creationId xmlns:a16="http://schemas.microsoft.com/office/drawing/2014/main" id="{164A4096-6E40-4537-ABB7-6072CB642166}"/>
              </a:ext>
            </a:extLst>
          </p:cNvPr>
          <p:cNvPicPr>
            <a:picLocks noChangeAspect="1"/>
          </p:cNvPicPr>
          <p:nvPr/>
        </p:nvPicPr>
        <p:blipFill>
          <a:blip r:embed="rId4"/>
          <a:stretch>
            <a:fillRect/>
          </a:stretch>
        </p:blipFill>
        <p:spPr>
          <a:xfrm>
            <a:off x="-51118" y="5273629"/>
            <a:ext cx="1781444" cy="1584371"/>
          </a:xfrm>
          <a:prstGeom prst="rect">
            <a:avLst/>
          </a:prstGeom>
        </p:spPr>
      </p:pic>
    </p:spTree>
    <p:extLst>
      <p:ext uri="{BB962C8B-B14F-4D97-AF65-F5344CB8AC3E}">
        <p14:creationId xmlns:p14="http://schemas.microsoft.com/office/powerpoint/2010/main" val="3215573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Commercial cold rooms for temperate F&amp;V</a:t>
            </a:r>
            <a:br>
              <a:rPr lang="en-US" dirty="0"/>
            </a:br>
            <a:endParaRPr lang="en-US" dirty="0"/>
          </a:p>
        </p:txBody>
      </p:sp>
      <p:sp>
        <p:nvSpPr>
          <p:cNvPr id="3" name="Content Placeholder 2"/>
          <p:cNvSpPr>
            <a:spLocks noGrp="1"/>
          </p:cNvSpPr>
          <p:nvPr>
            <p:ph idx="1"/>
          </p:nvPr>
        </p:nvSpPr>
        <p:spPr>
          <a:xfrm>
            <a:off x="500148" y="1123527"/>
            <a:ext cx="9685866" cy="2319867"/>
          </a:xfrm>
        </p:spPr>
        <p:txBody>
          <a:bodyPr/>
          <a:lstStyle/>
          <a:p>
            <a:r>
              <a:rPr lang="en-US" sz="2000" dirty="0"/>
              <a:t>The cost of constructing and operating cold rooms will depend upon the size of the room, the set temperature required for what is being stored, and the refrigeration technologies utilized.   </a:t>
            </a:r>
          </a:p>
          <a:p>
            <a:r>
              <a:rPr lang="en-US" sz="2000" dirty="0"/>
              <a:t>The range of tons of refrigeration shown in the table reflects the climate in which the cold room is located. A standard metric </a:t>
            </a:r>
            <a:r>
              <a:rPr lang="en-US" sz="2000" dirty="0" err="1"/>
              <a:t>tonne</a:t>
            </a:r>
            <a:r>
              <a:rPr lang="en-US" sz="2000" dirty="0"/>
              <a:t> (MT) of refrigeration equals 12,000 BTU/hour, equivalent to about 3.5 kW. </a:t>
            </a:r>
          </a:p>
          <a:p>
            <a:endParaRPr lang="en-US" dirty="0"/>
          </a:p>
        </p:txBody>
      </p:sp>
      <p:sp>
        <p:nvSpPr>
          <p:cNvPr id="6" name="TextBox 5"/>
          <p:cNvSpPr txBox="1"/>
          <p:nvPr/>
        </p:nvSpPr>
        <p:spPr>
          <a:xfrm>
            <a:off x="10751435" y="5999434"/>
            <a:ext cx="1440565" cy="646331"/>
          </a:xfrm>
          <a:prstGeom prst="rect">
            <a:avLst/>
          </a:prstGeom>
          <a:noFill/>
        </p:spPr>
        <p:txBody>
          <a:bodyPr wrap="square" rtlCol="0">
            <a:spAutoFit/>
          </a:bodyPr>
          <a:lstStyle/>
          <a:p>
            <a:r>
              <a:rPr lang="en-US" dirty="0"/>
              <a:t>Mod. 1.4 Slide 37</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150780" y="3259359"/>
            <a:ext cx="8190365" cy="3063240"/>
          </a:xfrm>
          <a:prstGeom prst="rect">
            <a:avLst/>
          </a:prstGeom>
        </p:spPr>
      </p:pic>
      <p:pic>
        <p:nvPicPr>
          <p:cNvPr id="9" name="Picture 8" descr="Diagram&#10;&#10;Description automatically generated">
            <a:extLst>
              <a:ext uri="{FF2B5EF4-FFF2-40B4-BE49-F238E27FC236}">
                <a16:creationId xmlns:a16="http://schemas.microsoft.com/office/drawing/2014/main" id="{C65CAE5A-8132-44B0-A97F-ED179CBBE2A9}"/>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977997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lstStyle/>
          <a:p>
            <a:r>
              <a:rPr lang="en-US" b="1" dirty="0"/>
              <a:t>Self-built cold rooms</a:t>
            </a:r>
            <a:br>
              <a:rPr lang="en-US" dirty="0"/>
            </a:br>
            <a:endParaRPr lang="en-US" dirty="0"/>
          </a:p>
        </p:txBody>
      </p:sp>
      <p:sp>
        <p:nvSpPr>
          <p:cNvPr id="3" name="Content Placeholder 2"/>
          <p:cNvSpPr>
            <a:spLocks noGrp="1"/>
          </p:cNvSpPr>
          <p:nvPr>
            <p:ph idx="1"/>
          </p:nvPr>
        </p:nvSpPr>
        <p:spPr>
          <a:xfrm>
            <a:off x="182418" y="1071322"/>
            <a:ext cx="9537315" cy="2670945"/>
          </a:xfrm>
        </p:spPr>
        <p:txBody>
          <a:bodyPr/>
          <a:lstStyle/>
          <a:p>
            <a:r>
              <a:rPr lang="en-US" sz="2000" dirty="0"/>
              <a:t>Commercially constructed cold rooms can be very expensive, costing about US$ 30,000 for a small walk-in size room.  </a:t>
            </a:r>
          </a:p>
          <a:p>
            <a:r>
              <a:rPr lang="en-US" sz="2000" dirty="0"/>
              <a:t>Winrock (2009), WFLO (2010) and the Horticulture Innovation Lab (2014) have published information on self-built cold rooms using the </a:t>
            </a:r>
            <a:r>
              <a:rPr lang="en-US" sz="2000" dirty="0" err="1"/>
              <a:t>CoolBot</a:t>
            </a:r>
            <a:r>
              <a:rPr lang="en-US" sz="2000" dirty="0"/>
              <a:t>™ controller, and an 18,000 BTU window style air conditioning unit.   </a:t>
            </a:r>
          </a:p>
          <a:p>
            <a:r>
              <a:rPr lang="en-US" sz="2000" dirty="0"/>
              <a:t>These cold rooms can be constructed for about 10% of the cost for a commercial cold room.</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38</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perched cooler"/>
          <p:cNvPicPr/>
          <p:nvPr/>
        </p:nvPicPr>
        <p:blipFill>
          <a:blip r:embed="rId3">
            <a:extLst>
              <a:ext uri="{28A0092B-C50C-407E-A947-70E740481C1C}">
                <a14:useLocalDpi xmlns:a14="http://schemas.microsoft.com/office/drawing/2010/main" val="0"/>
              </a:ext>
            </a:extLst>
          </a:blip>
          <a:srcRect/>
          <a:stretch>
            <a:fillRect/>
          </a:stretch>
        </p:blipFill>
        <p:spPr bwMode="auto">
          <a:xfrm>
            <a:off x="2039034" y="3697152"/>
            <a:ext cx="4334932" cy="3160848"/>
          </a:xfrm>
          <a:prstGeom prst="rect">
            <a:avLst/>
          </a:prstGeom>
          <a:noFill/>
          <a:ln>
            <a:noFill/>
          </a:ln>
        </p:spPr>
      </p:pic>
      <p:sp>
        <p:nvSpPr>
          <p:cNvPr id="9" name="Rectangle 8"/>
          <p:cNvSpPr/>
          <p:nvPr/>
        </p:nvSpPr>
        <p:spPr>
          <a:xfrm>
            <a:off x="6373966" y="4196228"/>
            <a:ext cx="4582393"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Example of a self-built cold room. </a:t>
            </a:r>
            <a:r>
              <a:rPr lang="fr-FR" dirty="0">
                <a:latin typeface="Times New Roman" panose="02020603050405020304" pitchFamily="18" charset="0"/>
                <a:ea typeface="SimSun" panose="02010600030101010101" pitchFamily="2" charset="-122"/>
              </a:rPr>
              <a:t>Source: </a:t>
            </a:r>
            <a:r>
              <a:rPr lang="fr-FR" u="sng" dirty="0">
                <a:solidFill>
                  <a:srgbClr val="0563C1"/>
                </a:solidFill>
                <a:latin typeface="Times New Roman" panose="02020603050405020304" pitchFamily="18" charset="0"/>
                <a:ea typeface="SimSun" panose="02010600030101010101" pitchFamily="2" charset="-122"/>
                <a:cs typeface="Arial" panose="020B0604020202020204" pitchFamily="34" charset="0"/>
                <a:hlinkClick r:id="rId4"/>
              </a:rPr>
              <a:t>http://storeitcold.com/coolerconstruction.html</a:t>
            </a:r>
            <a:r>
              <a:rPr lang="fr-FR" dirty="0">
                <a:latin typeface="Times New Roman" panose="02020603050405020304" pitchFamily="18" charset="0"/>
                <a:ea typeface="SimSun" panose="02010600030101010101" pitchFamily="2" charset="-122"/>
              </a:rPr>
              <a:t> </a:t>
            </a:r>
            <a:endParaRPr lang="en-US" dirty="0"/>
          </a:p>
        </p:txBody>
      </p:sp>
      <p:pic>
        <p:nvPicPr>
          <p:cNvPr id="10" name="Picture 9" descr="Diagram&#10;&#10;Description automatically generated">
            <a:extLst>
              <a:ext uri="{FF2B5EF4-FFF2-40B4-BE49-F238E27FC236}">
                <a16:creationId xmlns:a16="http://schemas.microsoft.com/office/drawing/2014/main" id="{4E220855-974F-4E18-A89E-211CFCDC5DE1}"/>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93300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lstStyle/>
          <a:p>
            <a:r>
              <a:rPr lang="en-US" b="1" dirty="0"/>
              <a:t>5 segments of the fruit and vegetables (F&amp;V) supply chain </a:t>
            </a:r>
            <a:endParaRPr lang="en-US" dirty="0"/>
          </a:p>
        </p:txBody>
      </p:sp>
      <p:sp>
        <p:nvSpPr>
          <p:cNvPr id="3" name="Content Placeholder 2"/>
          <p:cNvSpPr>
            <a:spLocks noGrp="1"/>
          </p:cNvSpPr>
          <p:nvPr>
            <p:ph idx="1"/>
          </p:nvPr>
        </p:nvSpPr>
        <p:spPr>
          <a:xfrm>
            <a:off x="2048205" y="1565031"/>
            <a:ext cx="8596668" cy="5068994"/>
          </a:xfrm>
        </p:spPr>
        <p:txBody>
          <a:bodyPr>
            <a:normAutofit/>
          </a:bodyPr>
          <a:lstStyle/>
          <a:p>
            <a:pPr marL="0" indent="0">
              <a:buNone/>
            </a:pPr>
            <a:r>
              <a:rPr lang="en-US" sz="2000" b="1" dirty="0"/>
              <a:t>This module covers 5 segments of the fruit and vegetables (F&amp;V) supply chain </a:t>
            </a:r>
            <a:endParaRPr lang="en-US" sz="2000" dirty="0"/>
          </a:p>
          <a:p>
            <a:r>
              <a:rPr lang="en-US" sz="2000" dirty="0"/>
              <a:t>(1) harvesting &amp; postharvest handling (on-farm) </a:t>
            </a:r>
          </a:p>
          <a:p>
            <a:r>
              <a:rPr lang="en-US" sz="2000" dirty="0"/>
              <a:t>(2) storage </a:t>
            </a:r>
          </a:p>
          <a:p>
            <a:r>
              <a:rPr lang="en-US" sz="2000" dirty="0"/>
              <a:t>(3) transportation </a:t>
            </a:r>
          </a:p>
          <a:p>
            <a:r>
              <a:rPr lang="en-US" sz="2000" dirty="0"/>
              <a:t>(4) </a:t>
            </a:r>
            <a:r>
              <a:rPr lang="en-US" sz="2000" dirty="0" err="1"/>
              <a:t>agro</a:t>
            </a:r>
            <a:r>
              <a:rPr lang="en-US" sz="2000" dirty="0"/>
              <a:t>-processing </a:t>
            </a:r>
          </a:p>
          <a:p>
            <a:r>
              <a:rPr lang="en-US" sz="2000" dirty="0"/>
              <a:t>(5) wholesale and retail </a:t>
            </a:r>
          </a:p>
          <a:p>
            <a:pPr marL="0" indent="0">
              <a:buNone/>
            </a:pPr>
            <a:r>
              <a:rPr lang="en-US" dirty="0"/>
              <a:t>The majority of the total of 25.7m tonnes per year of postharvest losses for F&amp;V in SSA occur during production/harvesting (7.1m tonnes), postharvest handling and storage (6m tonnes) and distribution/transport/marketing (9.1m tonnes).  Source: </a:t>
            </a:r>
            <a:r>
              <a:rPr lang="en-US" dirty="0" err="1"/>
              <a:t>Gustavsson</a:t>
            </a:r>
            <a:r>
              <a:rPr lang="en-US" dirty="0"/>
              <a:t> et al., 2013.</a:t>
            </a:r>
          </a:p>
          <a:p>
            <a:pPr marL="0" indent="0">
              <a:buNone/>
            </a:pPr>
            <a:r>
              <a:rPr lang="en-US" dirty="0"/>
              <a:t>Relatively lower losses are experienced during </a:t>
            </a:r>
            <a:r>
              <a:rPr lang="en-US" dirty="0" err="1"/>
              <a:t>agro</a:t>
            </a:r>
            <a:r>
              <a:rPr lang="en-US" dirty="0"/>
              <a:t>-processing.</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7431A676-5CB6-43B1-BE73-D87BA31E347B}"/>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478619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containers for proper storage management</a:t>
            </a:r>
            <a:br>
              <a:rPr lang="en-US" dirty="0"/>
            </a:br>
            <a:endParaRPr lang="en-US" dirty="0"/>
          </a:p>
        </p:txBody>
      </p:sp>
      <p:sp>
        <p:nvSpPr>
          <p:cNvPr id="3" name="Content Placeholder 2"/>
          <p:cNvSpPr>
            <a:spLocks noGrp="1"/>
          </p:cNvSpPr>
          <p:nvPr>
            <p:ph idx="1"/>
          </p:nvPr>
        </p:nvSpPr>
        <p:spPr>
          <a:xfrm>
            <a:off x="1797666" y="1766170"/>
            <a:ext cx="8596668" cy="3880773"/>
          </a:xfrm>
        </p:spPr>
        <p:txBody>
          <a:bodyPr/>
          <a:lstStyle/>
          <a:p>
            <a:r>
              <a:rPr lang="en-US" sz="2000" dirty="0"/>
              <a:t>Overloading storage structures for F&amp;V, or packing the cool room with assorted types of containers that cannot be properly stacked and organized will lead to higher postharvest losses.    </a:t>
            </a:r>
          </a:p>
          <a:p>
            <a:r>
              <a:rPr lang="en-US" sz="2000" dirty="0"/>
              <a:t>The lot of produce placed into storage must not contain damaged or diseased F&amp;V, and containers must be well ventilated and strong enough to withstand stacking. </a:t>
            </a:r>
          </a:p>
          <a:p>
            <a:r>
              <a:rPr lang="en-US" sz="2000" dirty="0"/>
              <a:t>In general, proper storage practices include temperature control, relative humidity control, air circulation and maintenance of space between containers for adequate ventilation, and avoiding incompatible product mixes.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39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909D8AB0-B1BB-4202-BC90-7390B3CCBEA2}"/>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458619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26" y="491067"/>
            <a:ext cx="9207883" cy="1320800"/>
          </a:xfrm>
        </p:spPr>
        <p:txBody>
          <a:bodyPr>
            <a:normAutofit fontScale="90000"/>
          </a:bodyPr>
          <a:lstStyle/>
          <a:p>
            <a:r>
              <a:rPr lang="en-US" b="1" dirty="0"/>
              <a:t>Avoiding storage of incompatible mixed loads</a:t>
            </a:r>
            <a:br>
              <a:rPr lang="en-US" dirty="0"/>
            </a:br>
            <a:endParaRPr lang="en-US" dirty="0"/>
          </a:p>
        </p:txBody>
      </p:sp>
      <p:sp>
        <p:nvSpPr>
          <p:cNvPr id="3" name="Content Placeholder 2"/>
          <p:cNvSpPr>
            <a:spLocks noGrp="1"/>
          </p:cNvSpPr>
          <p:nvPr>
            <p:ph idx="1"/>
          </p:nvPr>
        </p:nvSpPr>
        <p:spPr>
          <a:xfrm>
            <a:off x="677333" y="1362710"/>
            <a:ext cx="8596668" cy="3880773"/>
          </a:xfrm>
        </p:spPr>
        <p:txBody>
          <a:bodyPr/>
          <a:lstStyle/>
          <a:p>
            <a:r>
              <a:rPr lang="en-US" sz="2400" dirty="0"/>
              <a:t>Commodities stored together should be capable of tolerating the same temperature, relative humidity and level of ethylene in the storage environment. </a:t>
            </a:r>
          </a:p>
          <a:p>
            <a:r>
              <a:rPr lang="en-US" sz="2400" dirty="0"/>
              <a:t>High ethylene producers (such as ripe bananas, mangoes, tomatoes) can stimulate physiological changes in ethylene sensitive commodities (such as lettuce, cucumbers, carrots, potatoes, sweetpotatoes) leading to often undesirable color, flavor and texture changes.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40</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638755DB-DA7F-4BAD-918C-4062B8D21C71}"/>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099637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Inspection and resorting</a:t>
            </a:r>
            <a:br>
              <a:rPr lang="en-US" dirty="0"/>
            </a:br>
            <a:endParaRPr lang="en-US" dirty="0"/>
          </a:p>
        </p:txBody>
      </p:sp>
      <p:sp>
        <p:nvSpPr>
          <p:cNvPr id="3" name="Content Placeholder 2"/>
          <p:cNvSpPr>
            <a:spLocks noGrp="1"/>
          </p:cNvSpPr>
          <p:nvPr>
            <p:ph idx="1"/>
          </p:nvPr>
        </p:nvSpPr>
        <p:spPr>
          <a:xfrm>
            <a:off x="677334" y="2160589"/>
            <a:ext cx="8043333" cy="3880773"/>
          </a:xfrm>
        </p:spPr>
        <p:txBody>
          <a:bodyPr/>
          <a:lstStyle/>
          <a:p>
            <a:r>
              <a:rPr lang="en-US" sz="2400" dirty="0"/>
              <a:t>F&amp;V crops are perishable in nature and generally cannot be kept in storage for a long time.</a:t>
            </a:r>
          </a:p>
          <a:p>
            <a:r>
              <a:rPr lang="en-US" sz="2400" dirty="0"/>
              <a:t>It is important to perform regular inspections of the storage structure, check the produce for decay or damage, and remove any produce that is ripe and ready to eat.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41</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90BC176D-6386-4CAF-BC44-6689484FF32A}"/>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464334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(3) transportation </a:t>
            </a:r>
            <a:br>
              <a:rPr lang="en-US" dirty="0"/>
            </a:br>
            <a:endParaRPr lang="en-US" dirty="0"/>
          </a:p>
        </p:txBody>
      </p:sp>
      <p:sp>
        <p:nvSpPr>
          <p:cNvPr id="3" name="Content Placeholder 2"/>
          <p:cNvSpPr>
            <a:spLocks noGrp="1"/>
          </p:cNvSpPr>
          <p:nvPr>
            <p:ph idx="1"/>
          </p:nvPr>
        </p:nvSpPr>
        <p:spPr>
          <a:xfrm>
            <a:off x="1879600" y="1804663"/>
            <a:ext cx="8596668" cy="3880773"/>
          </a:xfrm>
        </p:spPr>
        <p:txBody>
          <a:bodyPr>
            <a:normAutofit lnSpcReduction="10000"/>
          </a:bodyPr>
          <a:lstStyle/>
          <a:p>
            <a:pPr lvl="0"/>
            <a:r>
              <a:rPr lang="en-US" sz="2400" dirty="0"/>
              <a:t>Improved containers</a:t>
            </a:r>
          </a:p>
          <a:p>
            <a:pPr lvl="0"/>
            <a:r>
              <a:rPr lang="en-US" sz="2400" dirty="0"/>
              <a:t>Loading/unloading</a:t>
            </a:r>
          </a:p>
          <a:p>
            <a:pPr lvl="0"/>
            <a:r>
              <a:rPr lang="en-US" sz="2400" dirty="0"/>
              <a:t>Stacking, ventilation</a:t>
            </a:r>
          </a:p>
          <a:p>
            <a:pPr lvl="0"/>
            <a:r>
              <a:rPr lang="en-US" sz="2400" dirty="0"/>
              <a:t>Covering open loads</a:t>
            </a:r>
          </a:p>
          <a:p>
            <a:pPr lvl="0"/>
            <a:r>
              <a:rPr lang="en-US" sz="2400" dirty="0"/>
              <a:t>Proper handling and transport of mixed loads</a:t>
            </a:r>
          </a:p>
          <a:p>
            <a:pPr marL="0" lvl="0" indent="0">
              <a:buNone/>
            </a:pPr>
            <a:r>
              <a:rPr lang="en-US" dirty="0"/>
              <a:t>Traders are generally in charge of postharvest handling during transportation. As a rule, traders are rarely included in postharvest extension/training programs, and they can be a difficult clientele group to reach, since they are usually on the move from farm to farm and market to market, and rarely have time to attend long meetings or classroom style educational programs. </a:t>
            </a:r>
            <a:endParaRPr lang="en-US" sz="2400"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5B774012-E6E6-454F-8F30-DF4FC6DADF8D}"/>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78446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68" y="344144"/>
            <a:ext cx="8596668" cy="1320800"/>
          </a:xfrm>
        </p:spPr>
        <p:txBody>
          <a:bodyPr/>
          <a:lstStyle/>
          <a:p>
            <a:r>
              <a:rPr lang="en-US" b="1" dirty="0"/>
              <a:t>Improved containers</a:t>
            </a:r>
            <a:br>
              <a:rPr lang="en-US" dirty="0"/>
            </a:br>
            <a:endParaRPr lang="en-US" dirty="0"/>
          </a:p>
        </p:txBody>
      </p:sp>
      <p:sp>
        <p:nvSpPr>
          <p:cNvPr id="3" name="Content Placeholder 2"/>
          <p:cNvSpPr>
            <a:spLocks noGrp="1"/>
          </p:cNvSpPr>
          <p:nvPr>
            <p:ph idx="1"/>
          </p:nvPr>
        </p:nvSpPr>
        <p:spPr>
          <a:xfrm>
            <a:off x="345017" y="1122864"/>
            <a:ext cx="8596668" cy="3880773"/>
          </a:xfrm>
        </p:spPr>
        <p:txBody>
          <a:bodyPr/>
          <a:lstStyle/>
          <a:p>
            <a:r>
              <a:rPr lang="en-US" sz="2000" dirty="0"/>
              <a:t>Cabbages in Ghana are typically packed in enormous enlarged sacks, each weighing up to 100kg.  </a:t>
            </a:r>
          </a:p>
          <a:p>
            <a:r>
              <a:rPr lang="en-US" sz="2000" dirty="0"/>
              <a:t>During FLA in Tamale (northern Ghana), half sized sacks were shown to suffer lower rates of head splitting, and averaged 23% losses in small sacks vs 32% losses in large sacks when assessed after transport (WFLO, 2010).</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632871" y="3063250"/>
            <a:ext cx="3721101" cy="3399691"/>
          </a:xfrm>
          <a:prstGeom prst="rect">
            <a:avLst/>
          </a:prstGeom>
        </p:spPr>
      </p:pic>
      <p:sp>
        <p:nvSpPr>
          <p:cNvPr id="9" name="Rectangle 8"/>
          <p:cNvSpPr/>
          <p:nvPr/>
        </p:nvSpPr>
        <p:spPr>
          <a:xfrm>
            <a:off x="6353972" y="6219852"/>
            <a:ext cx="2486643"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Photo credit: Adel Kader</a:t>
            </a:r>
            <a:endParaRPr lang="en-US" dirty="0"/>
          </a:p>
        </p:txBody>
      </p:sp>
      <p:pic>
        <p:nvPicPr>
          <p:cNvPr id="10" name="Picture 9" descr="Diagram&#10;&#10;Description automatically generated">
            <a:extLst>
              <a:ext uri="{FF2B5EF4-FFF2-40B4-BE49-F238E27FC236}">
                <a16:creationId xmlns:a16="http://schemas.microsoft.com/office/drawing/2014/main" id="{93BD595F-F413-4585-9ADF-98CD60EA0B94}"/>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703501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Plastic crates</a:t>
            </a:r>
          </a:p>
        </p:txBody>
      </p:sp>
      <p:sp>
        <p:nvSpPr>
          <p:cNvPr id="3" name="Content Placeholder 2"/>
          <p:cNvSpPr>
            <a:spLocks noGrp="1"/>
          </p:cNvSpPr>
          <p:nvPr>
            <p:ph idx="1"/>
          </p:nvPr>
        </p:nvSpPr>
        <p:spPr>
          <a:xfrm>
            <a:off x="677334" y="1270000"/>
            <a:ext cx="8596668" cy="3880773"/>
          </a:xfrm>
        </p:spPr>
        <p:txBody>
          <a:bodyPr/>
          <a:lstStyle/>
          <a:p>
            <a:r>
              <a:rPr lang="en-US" sz="2000" dirty="0"/>
              <a:t>The GEM4 project in Nigeria is using well ventilated plastic crates to pack, transport, store and market tomatoes.  </a:t>
            </a:r>
          </a:p>
          <a:p>
            <a:r>
              <a:rPr lang="en-US" sz="2000" dirty="0"/>
              <a:t>“Transportation of tomatoes in raffia baskets result in 41% of tomatoes being lost in transit from North to South but with plastic crates, losses have been reduced to 5%,” (DFID, 2015).  </a:t>
            </a:r>
          </a:p>
          <a:p>
            <a:r>
              <a:rPr lang="en-US" sz="2000" dirty="0"/>
              <a:t>In addition, market prices for tomatoes sold in plastic crates can be twice as much as for tomatoes sold in baskets.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44</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323570" y="3898553"/>
            <a:ext cx="3514725" cy="2504440"/>
          </a:xfrm>
          <a:prstGeom prst="rect">
            <a:avLst/>
          </a:prstGeom>
        </p:spPr>
      </p:pic>
      <p:sp>
        <p:nvSpPr>
          <p:cNvPr id="9" name="Rectangle 8"/>
          <p:cNvSpPr/>
          <p:nvPr/>
        </p:nvSpPr>
        <p:spPr>
          <a:xfrm>
            <a:off x="5994667" y="5305451"/>
            <a:ext cx="2675200"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GEMS4 tomato crates in Nigeria (DFID 2015)</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7533155D-7E94-4C01-8C4C-DA6F38D7A9EC}"/>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633187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54813"/>
            <a:ext cx="8596668" cy="1320800"/>
          </a:xfrm>
        </p:spPr>
        <p:txBody>
          <a:bodyPr/>
          <a:lstStyle/>
          <a:p>
            <a:r>
              <a:rPr lang="en-US" b="1" dirty="0"/>
              <a:t>Fiberboard cartons</a:t>
            </a:r>
            <a:r>
              <a:rPr lang="en-US" dirty="0"/>
              <a:t> </a:t>
            </a:r>
            <a:br>
              <a:rPr lang="en-US" dirty="0"/>
            </a:br>
            <a:endParaRPr lang="en-US" dirty="0"/>
          </a:p>
        </p:txBody>
      </p:sp>
      <p:sp>
        <p:nvSpPr>
          <p:cNvPr id="3" name="Content Placeholder 2"/>
          <p:cNvSpPr>
            <a:spLocks noGrp="1"/>
          </p:cNvSpPr>
          <p:nvPr>
            <p:ph idx="1"/>
          </p:nvPr>
        </p:nvSpPr>
        <p:spPr>
          <a:xfrm>
            <a:off x="637784" y="1292559"/>
            <a:ext cx="8596668" cy="1979478"/>
          </a:xfrm>
        </p:spPr>
        <p:txBody>
          <a:bodyPr/>
          <a:lstStyle/>
          <a:p>
            <a:r>
              <a:rPr lang="en-US" sz="2400" dirty="0"/>
              <a:t>The best design for a fiberboard carton will include venting on all 4 sides (about 5% of the surface area, with a few vertically placed long oval vents), cut outs for hand holds to make lifting and stacking easier for workers.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45</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932419" y="2957557"/>
            <a:ext cx="3774632" cy="3179564"/>
          </a:xfrm>
          <a:prstGeom prst="rect">
            <a:avLst/>
          </a:prstGeom>
        </p:spPr>
      </p:pic>
      <p:sp>
        <p:nvSpPr>
          <p:cNvPr id="9" name="Rectangle 8"/>
          <p:cNvSpPr/>
          <p:nvPr/>
        </p:nvSpPr>
        <p:spPr>
          <a:xfrm>
            <a:off x="4126755" y="6130316"/>
            <a:ext cx="1645107"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Photo credit: Lisa Kitinoja </a:t>
            </a:r>
            <a:endParaRPr lang="en-US" dirty="0"/>
          </a:p>
        </p:txBody>
      </p:sp>
      <p:pic>
        <p:nvPicPr>
          <p:cNvPr id="10" name="Picture 9" descr="http://www.proagonline.com/uploadedimages/Jul1312080720.jpg"/>
          <p:cNvPicPr/>
          <p:nvPr/>
        </p:nvPicPr>
        <p:blipFill rotWithShape="1">
          <a:blip r:embed="rId4" cstate="print">
            <a:extLst>
              <a:ext uri="{28A0092B-C50C-407E-A947-70E740481C1C}">
                <a14:useLocalDpi xmlns:a14="http://schemas.microsoft.com/office/drawing/2010/main" val="0"/>
              </a:ext>
            </a:extLst>
          </a:blip>
          <a:srcRect b="7988"/>
          <a:stretch/>
        </p:blipFill>
        <p:spPr bwMode="auto">
          <a:xfrm>
            <a:off x="6546740" y="3230824"/>
            <a:ext cx="3068112" cy="2558260"/>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361243" y="5767789"/>
            <a:ext cx="2183034" cy="369332"/>
          </a:xfrm>
          <a:prstGeom prst="rect">
            <a:avLst/>
          </a:prstGeom>
        </p:spPr>
        <p:txBody>
          <a:bodyPr wrap="none">
            <a:spAutoFit/>
          </a:bodyPr>
          <a:lstStyle/>
          <a:p>
            <a:r>
              <a:rPr lang="en-US" u="sng" dirty="0">
                <a:solidFill>
                  <a:srgbClr val="0563C1"/>
                </a:solidFill>
                <a:latin typeface="Times New Roman" panose="02020603050405020304" pitchFamily="18" charset="0"/>
                <a:ea typeface="SimSun" panose="02010600030101010101" pitchFamily="2" charset="-122"/>
                <a:cs typeface="Arial" panose="020B0604020202020204" pitchFamily="34" charset="0"/>
                <a:hlinkClick r:id="rId5"/>
              </a:rPr>
              <a:t>www.proagonlin.com</a:t>
            </a:r>
            <a:endParaRPr lang="en-US" dirty="0"/>
          </a:p>
        </p:txBody>
      </p:sp>
      <p:pic>
        <p:nvPicPr>
          <p:cNvPr id="12" name="Picture 11" descr="Diagram&#10;&#10;Description automatically generated">
            <a:extLst>
              <a:ext uri="{FF2B5EF4-FFF2-40B4-BE49-F238E27FC236}">
                <a16:creationId xmlns:a16="http://schemas.microsoft.com/office/drawing/2014/main" id="{58FECAF2-5389-4335-B2B8-DE47AEB38A8D}"/>
              </a:ext>
            </a:extLst>
          </p:cNvPr>
          <p:cNvPicPr>
            <a:picLocks noChangeAspect="1"/>
          </p:cNvPicPr>
          <p:nvPr/>
        </p:nvPicPr>
        <p:blipFill>
          <a:blip r:embed="rId6"/>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226355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Liners, trays and wraps</a:t>
            </a:r>
            <a:br>
              <a:rPr lang="en-US" dirty="0"/>
            </a:br>
            <a:endParaRPr lang="en-US" dirty="0"/>
          </a:p>
        </p:txBody>
      </p:sp>
      <p:sp>
        <p:nvSpPr>
          <p:cNvPr id="3" name="Content Placeholder 2"/>
          <p:cNvSpPr>
            <a:spLocks noGrp="1"/>
          </p:cNvSpPr>
          <p:nvPr>
            <p:ph idx="1"/>
          </p:nvPr>
        </p:nvSpPr>
        <p:spPr>
          <a:xfrm>
            <a:off x="677334" y="1540934"/>
            <a:ext cx="8596668" cy="1032934"/>
          </a:xfrm>
        </p:spPr>
        <p:txBody>
          <a:bodyPr/>
          <a:lstStyle/>
          <a:p>
            <a:r>
              <a:rPr lang="en-US" sz="2000" dirty="0"/>
              <a:t>For delicate F&amp;V that need extra protection, package liners, trays, paper wraps or dividers can be added to a standard crate or carton.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46</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http://www.ckfinc.com/Portals/0/food-packaging/apple-tray-pocket-cell/55900.jpg"/>
          <p:cNvPicPr/>
          <p:nvPr/>
        </p:nvPicPr>
        <p:blipFill>
          <a:blip r:embed="rId3">
            <a:extLst>
              <a:ext uri="{28A0092B-C50C-407E-A947-70E740481C1C}">
                <a14:useLocalDpi xmlns:a14="http://schemas.microsoft.com/office/drawing/2010/main" val="0"/>
              </a:ext>
            </a:extLst>
          </a:blip>
          <a:srcRect/>
          <a:stretch>
            <a:fillRect/>
          </a:stretch>
        </p:blipFill>
        <p:spPr bwMode="auto">
          <a:xfrm>
            <a:off x="6150994" y="2573868"/>
            <a:ext cx="3428616" cy="2900256"/>
          </a:xfrm>
          <a:prstGeom prst="rect">
            <a:avLst/>
          </a:prstGeom>
          <a:noFill/>
          <a:ln>
            <a:noFill/>
          </a:ln>
        </p:spPr>
      </p:pic>
      <p:pic>
        <p:nvPicPr>
          <p:cNvPr id="9" name="Picture 8"/>
          <p:cNvPicPr/>
          <p:nvPr/>
        </p:nvPicPr>
        <p:blipFill>
          <a:blip r:embed="rId4"/>
          <a:stretch>
            <a:fillRect/>
          </a:stretch>
        </p:blipFill>
        <p:spPr>
          <a:xfrm>
            <a:off x="1879600" y="2623057"/>
            <a:ext cx="3821642" cy="2785956"/>
          </a:xfrm>
          <a:prstGeom prst="rect">
            <a:avLst/>
          </a:prstGeom>
        </p:spPr>
      </p:pic>
      <p:pic>
        <p:nvPicPr>
          <p:cNvPr id="10" name="Picture 9" descr="Diagram&#10;&#10;Description automatically generated">
            <a:extLst>
              <a:ext uri="{FF2B5EF4-FFF2-40B4-BE49-F238E27FC236}">
                <a16:creationId xmlns:a16="http://schemas.microsoft.com/office/drawing/2014/main" id="{BAA10EB2-ED17-4074-885E-D6A6884B0924}"/>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363258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Package dividers</a:t>
            </a:r>
            <a:endParaRPr lang="en-US" dirty="0"/>
          </a:p>
        </p:txBody>
      </p:sp>
      <p:sp>
        <p:nvSpPr>
          <p:cNvPr id="3" name="Content Placeholder 2"/>
          <p:cNvSpPr>
            <a:spLocks noGrp="1"/>
          </p:cNvSpPr>
          <p:nvPr>
            <p:ph idx="1"/>
          </p:nvPr>
        </p:nvSpPr>
        <p:spPr>
          <a:xfrm>
            <a:off x="677334" y="1456268"/>
            <a:ext cx="8596668" cy="1303866"/>
          </a:xfrm>
        </p:spPr>
        <p:txBody>
          <a:bodyPr>
            <a:normAutofit/>
          </a:bodyPr>
          <a:lstStyle/>
          <a:p>
            <a:r>
              <a:rPr lang="en-US" sz="2000" dirty="0"/>
              <a:t>Simple package dividers can be used to provide extra protection for F&amp;V and improve the stacking strength of containers.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47</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C:\Users\Lisa\Dropbox\e-course &amp; 3 packages UNFAO 2015\3 training packages\photos and illustr for FL programs ppts\dividers melon carton.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123" y="2513329"/>
            <a:ext cx="4083877" cy="2651337"/>
          </a:xfrm>
          <a:prstGeom prst="rect">
            <a:avLst/>
          </a:prstGeom>
          <a:noFill/>
          <a:ln>
            <a:noFill/>
          </a:ln>
        </p:spPr>
      </p:pic>
      <p:pic>
        <p:nvPicPr>
          <p:cNvPr id="9" name="Picture 8" descr="Diagram&#10;&#10;Description automatically generated">
            <a:extLst>
              <a:ext uri="{FF2B5EF4-FFF2-40B4-BE49-F238E27FC236}">
                <a16:creationId xmlns:a16="http://schemas.microsoft.com/office/drawing/2014/main" id="{67C844A9-ECDB-4467-A836-D670F57EA844}"/>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585554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Loading/unloading vehicles</a:t>
            </a:r>
            <a:br>
              <a:rPr lang="en-US" dirty="0"/>
            </a:br>
            <a:endParaRPr lang="en-US" dirty="0"/>
          </a:p>
        </p:txBody>
      </p:sp>
      <p:sp>
        <p:nvSpPr>
          <p:cNvPr id="3" name="Content Placeholder 2"/>
          <p:cNvSpPr>
            <a:spLocks noGrp="1"/>
          </p:cNvSpPr>
          <p:nvPr>
            <p:ph idx="1"/>
          </p:nvPr>
        </p:nvSpPr>
        <p:spPr>
          <a:xfrm>
            <a:off x="677333" y="1540933"/>
            <a:ext cx="10228963" cy="2827867"/>
          </a:xfrm>
        </p:spPr>
        <p:txBody>
          <a:bodyPr/>
          <a:lstStyle/>
          <a:p>
            <a:r>
              <a:rPr lang="en-US" sz="2000" dirty="0"/>
              <a:t>Avoid overloading vehicles or stacking produce too high. </a:t>
            </a:r>
          </a:p>
          <a:p>
            <a:r>
              <a:rPr lang="en-US" sz="2000" dirty="0"/>
              <a:t>If it is a bulk load, produce in a large pile will gain heat during transport, from friction, the sun and from natural process of respiration. </a:t>
            </a:r>
          </a:p>
          <a:p>
            <a:r>
              <a:rPr lang="en-US" sz="2000" dirty="0"/>
              <a:t>If it is an open load, cover the top with a large canvas cloth or plastic tarpaulin. If a cover is not available, it may be possible to use plant materials such as banana leaves.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48</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C:\Users\Lisa\Dropbox\e-course &amp; 3 packages UNFAO 2015\3 training packages\photos and illustr for FL programs ppts\photos illustrations\mango season burkina faso 20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791" y="3840318"/>
            <a:ext cx="3800475" cy="2748866"/>
          </a:xfrm>
          <a:prstGeom prst="rect">
            <a:avLst/>
          </a:prstGeom>
          <a:noFill/>
          <a:ln>
            <a:noFill/>
          </a:ln>
        </p:spPr>
      </p:pic>
      <p:sp>
        <p:nvSpPr>
          <p:cNvPr id="9" name="Rectangle 8"/>
          <p:cNvSpPr/>
          <p:nvPr/>
        </p:nvSpPr>
        <p:spPr>
          <a:xfrm>
            <a:off x="6112934" y="4601827"/>
            <a:ext cx="2286000" cy="1200329"/>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Unloading a bulk shipment of mangoes in Burkina Faso (2015)</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1592F90C-2F5A-453D-A969-CEE891853DAD}"/>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87691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74134"/>
            <a:ext cx="9414934" cy="1320800"/>
          </a:xfrm>
        </p:spPr>
        <p:txBody>
          <a:bodyPr>
            <a:normAutofit fontScale="90000"/>
          </a:bodyPr>
          <a:lstStyle/>
          <a:p>
            <a:r>
              <a:rPr lang="en-US" b="1" dirty="0"/>
              <a:t>Reducing postharvest losses during </a:t>
            </a:r>
            <a:br>
              <a:rPr lang="en-US" b="1" dirty="0"/>
            </a:br>
            <a:r>
              <a:rPr lang="en-US" b="1" dirty="0"/>
              <a:t>(1) harvesting &amp; postharvest handling (on-farm) </a:t>
            </a:r>
            <a:br>
              <a:rPr lang="en-US" dirty="0"/>
            </a:br>
            <a:endParaRPr lang="en-US" dirty="0"/>
          </a:p>
        </p:txBody>
      </p:sp>
      <p:sp>
        <p:nvSpPr>
          <p:cNvPr id="3" name="Content Placeholder 2"/>
          <p:cNvSpPr>
            <a:spLocks noGrp="1"/>
          </p:cNvSpPr>
          <p:nvPr>
            <p:ph idx="1"/>
          </p:nvPr>
        </p:nvSpPr>
        <p:spPr>
          <a:xfrm>
            <a:off x="2140374" y="1958891"/>
            <a:ext cx="8596668" cy="3880773"/>
          </a:xfrm>
        </p:spPr>
        <p:txBody>
          <a:bodyPr/>
          <a:lstStyle/>
          <a:p>
            <a:pPr lvl="0"/>
            <a:r>
              <a:rPr lang="en-US" sz="2400" dirty="0"/>
              <a:t>Maturity and harvest indices</a:t>
            </a:r>
          </a:p>
          <a:p>
            <a:pPr lvl="0"/>
            <a:r>
              <a:rPr lang="en-US" sz="2400" dirty="0"/>
              <a:t>Harvesting</a:t>
            </a:r>
          </a:p>
          <a:p>
            <a:pPr lvl="0"/>
            <a:r>
              <a:rPr lang="en-US" sz="2400" dirty="0"/>
              <a:t>Pre-sorting to remove damage/decay and sorting for market</a:t>
            </a:r>
          </a:p>
          <a:p>
            <a:pPr lvl="0"/>
            <a:r>
              <a:rPr lang="en-US" sz="2400" dirty="0"/>
              <a:t>Curing onions and garlic</a:t>
            </a:r>
          </a:p>
          <a:p>
            <a:pPr lvl="0"/>
            <a:r>
              <a:rPr lang="en-US" sz="2400" dirty="0"/>
              <a:t>Field containers and packages</a:t>
            </a:r>
          </a:p>
          <a:p>
            <a:pPr lvl="0"/>
            <a:r>
              <a:rPr lang="en-US" sz="2400" dirty="0"/>
              <a:t>Temperature management/use of shade</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20B2F1BE-2043-4BA4-9A67-B0C56D59603A}"/>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214198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Unloading bananas </a:t>
            </a:r>
          </a:p>
        </p:txBody>
      </p:sp>
      <p:sp>
        <p:nvSpPr>
          <p:cNvPr id="3" name="Content Placeholder 2"/>
          <p:cNvSpPr>
            <a:spLocks noGrp="1"/>
          </p:cNvSpPr>
          <p:nvPr>
            <p:ph idx="1"/>
          </p:nvPr>
        </p:nvSpPr>
        <p:spPr>
          <a:xfrm>
            <a:off x="345017" y="1270000"/>
            <a:ext cx="10052050" cy="3880773"/>
          </a:xfrm>
        </p:spPr>
        <p:txBody>
          <a:bodyPr/>
          <a:lstStyle/>
          <a:p>
            <a:r>
              <a:rPr lang="en-US" sz="2000" dirty="0"/>
              <a:t>Bananas in Rwanda are bruised by very rough handling during loading, throwing bunches, stacking the load too high, loading vehicles too densely, walking on the load -- all of which cause postharvest losses (WFLO 2010).  </a:t>
            </a:r>
          </a:p>
          <a:p>
            <a:r>
              <a:rPr lang="en-US" sz="2000" dirty="0"/>
              <a:t>No packaging is used for plantains in Ghana or for bananas in Rwanda, and the fruits often suffer broken tips, cracks and bruises as they move along the value chain.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49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308668" y="3210386"/>
            <a:ext cx="2667000" cy="3448050"/>
          </a:xfrm>
          <a:prstGeom prst="rect">
            <a:avLst/>
          </a:prstGeom>
        </p:spPr>
      </p:pic>
      <p:pic>
        <p:nvPicPr>
          <p:cNvPr id="9" name="Picture 8" descr="banana hand Rwand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219" y="3450629"/>
            <a:ext cx="2705100" cy="2019300"/>
          </a:xfrm>
          <a:prstGeom prst="rect">
            <a:avLst/>
          </a:prstGeom>
          <a:noFill/>
          <a:ln>
            <a:noFill/>
          </a:ln>
        </p:spPr>
      </p:pic>
      <p:sp>
        <p:nvSpPr>
          <p:cNvPr id="10" name="Rectangle 9"/>
          <p:cNvSpPr/>
          <p:nvPr/>
        </p:nvSpPr>
        <p:spPr>
          <a:xfrm>
            <a:off x="4975668" y="6334152"/>
            <a:ext cx="2640466"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Photo credit: Dan McLean</a:t>
            </a:r>
            <a:endParaRPr lang="en-US" dirty="0"/>
          </a:p>
        </p:txBody>
      </p:sp>
      <p:sp>
        <p:nvSpPr>
          <p:cNvPr id="11" name="Rectangle 10"/>
          <p:cNvSpPr/>
          <p:nvPr/>
        </p:nvSpPr>
        <p:spPr>
          <a:xfrm>
            <a:off x="8869104" y="3893749"/>
            <a:ext cx="2374629" cy="1200329"/>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Damage to bananas during transport in bulk loads in Rwanda (WFLO 2010)</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2" name="Picture 11" descr="Diagram&#10;&#10;Description automatically generated">
            <a:extLst>
              <a:ext uri="{FF2B5EF4-FFF2-40B4-BE49-F238E27FC236}">
                <a16:creationId xmlns:a16="http://schemas.microsoft.com/office/drawing/2014/main" id="{3180488A-E319-4584-8BE6-6CB9F47D934A}"/>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976734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Covering open loads</a:t>
            </a:r>
            <a:br>
              <a:rPr lang="en-US" dirty="0"/>
            </a:br>
            <a:endParaRPr lang="en-US" dirty="0"/>
          </a:p>
        </p:txBody>
      </p:sp>
      <p:sp>
        <p:nvSpPr>
          <p:cNvPr id="3" name="Content Placeholder 2"/>
          <p:cNvSpPr>
            <a:spLocks noGrp="1"/>
          </p:cNvSpPr>
          <p:nvPr>
            <p:ph idx="1"/>
          </p:nvPr>
        </p:nvSpPr>
        <p:spPr>
          <a:xfrm>
            <a:off x="558800" y="1449389"/>
            <a:ext cx="8348133" cy="3880773"/>
          </a:xfrm>
        </p:spPr>
        <p:txBody>
          <a:bodyPr/>
          <a:lstStyle/>
          <a:p>
            <a:r>
              <a:rPr lang="en-US" sz="2400" dirty="0"/>
              <a:t>Protecting F&amp;V crops from direct sunlight, wind and dust can help to reduce postharvest losses.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50</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a:blip r:embed="rId3"/>
          <a:stretch>
            <a:fillRect/>
          </a:stretch>
        </p:blipFill>
        <p:spPr>
          <a:xfrm>
            <a:off x="1838341" y="2292494"/>
            <a:ext cx="8886961" cy="3354449"/>
          </a:xfrm>
          <a:prstGeom prst="rect">
            <a:avLst/>
          </a:prstGeom>
        </p:spPr>
      </p:pic>
      <p:pic>
        <p:nvPicPr>
          <p:cNvPr id="8" name="Picture 7" descr="Diagram&#10;&#10;Description automatically generated">
            <a:extLst>
              <a:ext uri="{FF2B5EF4-FFF2-40B4-BE49-F238E27FC236}">
                <a16:creationId xmlns:a16="http://schemas.microsoft.com/office/drawing/2014/main" id="{28BC4CED-BA7A-462D-87A7-1D5C78562B04}"/>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615818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51201"/>
            <a:ext cx="8596668" cy="1320800"/>
          </a:xfrm>
        </p:spPr>
        <p:txBody>
          <a:bodyPr/>
          <a:lstStyle/>
          <a:p>
            <a:r>
              <a:rPr lang="en-US" b="1" dirty="0"/>
              <a:t>Stacking packaged F&amp;V crops</a:t>
            </a:r>
            <a:br>
              <a:rPr lang="en-US" dirty="0"/>
            </a:br>
            <a:endParaRPr lang="en-US" dirty="0"/>
          </a:p>
        </p:txBody>
      </p:sp>
      <p:sp>
        <p:nvSpPr>
          <p:cNvPr id="3" name="Content Placeholder 2"/>
          <p:cNvSpPr>
            <a:spLocks noGrp="1"/>
          </p:cNvSpPr>
          <p:nvPr>
            <p:ph idx="1"/>
          </p:nvPr>
        </p:nvSpPr>
        <p:spPr>
          <a:xfrm>
            <a:off x="1879600" y="1104901"/>
            <a:ext cx="8596668" cy="5484283"/>
          </a:xfrm>
        </p:spPr>
        <p:txBody>
          <a:bodyPr>
            <a:normAutofit/>
          </a:bodyPr>
          <a:lstStyle/>
          <a:p>
            <a:r>
              <a:rPr lang="en-US" sz="2000" dirty="0"/>
              <a:t>Proper stacking of packages will help reduce damage and food losses.  </a:t>
            </a:r>
          </a:p>
          <a:p>
            <a:r>
              <a:rPr lang="en-US" sz="2000" dirty="0"/>
              <a:t>Cartons should not hang over the edge of the pallet, and the corners should line up when stacked on top of one another.  </a:t>
            </a:r>
          </a:p>
          <a:p>
            <a:r>
              <a:rPr lang="en-US" sz="2000" dirty="0"/>
              <a:t>Using uniformly sized packages makes proper stacking easier.</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r>
              <a:rPr lang="en-US" sz="2000" dirty="0"/>
              <a:t>	Source: North Carolina State University (</a:t>
            </a:r>
            <a:r>
              <a:rPr lang="en-US" sz="2000" u="sng" dirty="0">
                <a:hlinkClick r:id="rId2"/>
              </a:rPr>
              <a:t>www.bae.ncsu.edu</a:t>
            </a:r>
            <a:r>
              <a:rPr lang="en-US" sz="2000" dirty="0"/>
              <a:t> )</a:t>
            </a:r>
          </a:p>
          <a:p>
            <a:endParaRPr lang="en-US" dirty="0"/>
          </a:p>
        </p:txBody>
      </p:sp>
      <p:sp>
        <p:nvSpPr>
          <p:cNvPr id="6" name="TextBox 5"/>
          <p:cNvSpPr txBox="1"/>
          <p:nvPr/>
        </p:nvSpPr>
        <p:spPr>
          <a:xfrm>
            <a:off x="10350440" y="6034166"/>
            <a:ext cx="1440565" cy="646331"/>
          </a:xfrm>
          <a:prstGeom prst="rect">
            <a:avLst/>
          </a:prstGeom>
          <a:noFill/>
        </p:spPr>
        <p:txBody>
          <a:bodyPr wrap="square" rtlCol="0">
            <a:spAutoFit/>
          </a:bodyPr>
          <a:lstStyle/>
          <a:p>
            <a:r>
              <a:rPr lang="en-US" dirty="0"/>
              <a:t>Mod. 1.4 Slide 51</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http://www.bae.ncsu.edu/programs/extension/publicat/postharv/ag-414-8/pack12.gif"/>
          <p:cNvPicPr/>
          <p:nvPr/>
        </p:nvPicPr>
        <p:blipFill>
          <a:blip r:embed="rId4">
            <a:extLst>
              <a:ext uri="{28A0092B-C50C-407E-A947-70E740481C1C}">
                <a14:useLocalDpi xmlns:a14="http://schemas.microsoft.com/office/drawing/2010/main" val="0"/>
              </a:ext>
            </a:extLst>
          </a:blip>
          <a:srcRect/>
          <a:stretch>
            <a:fillRect/>
          </a:stretch>
        </p:blipFill>
        <p:spPr bwMode="auto">
          <a:xfrm>
            <a:off x="3541184" y="3123867"/>
            <a:ext cx="3774016" cy="3039865"/>
          </a:xfrm>
          <a:prstGeom prst="rect">
            <a:avLst/>
          </a:prstGeom>
          <a:noFill/>
          <a:ln>
            <a:noFill/>
          </a:ln>
        </p:spPr>
      </p:pic>
      <p:pic>
        <p:nvPicPr>
          <p:cNvPr id="9" name="Picture 8" descr="Diagram&#10;&#10;Description automatically generated">
            <a:extLst>
              <a:ext uri="{FF2B5EF4-FFF2-40B4-BE49-F238E27FC236}">
                <a16:creationId xmlns:a16="http://schemas.microsoft.com/office/drawing/2014/main" id="{CEB59179-9974-4BD1-B3C6-D942292EB68F}"/>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623382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(4) </a:t>
            </a:r>
            <a:r>
              <a:rPr lang="en-US" b="1" dirty="0" err="1"/>
              <a:t>agro</a:t>
            </a:r>
            <a:r>
              <a:rPr lang="en-US" b="1" dirty="0"/>
              <a:t>-processing </a:t>
            </a:r>
            <a:br>
              <a:rPr lang="en-US" dirty="0"/>
            </a:br>
            <a:endParaRPr lang="en-US" dirty="0"/>
          </a:p>
        </p:txBody>
      </p:sp>
      <p:sp>
        <p:nvSpPr>
          <p:cNvPr id="3" name="Content Placeholder 2"/>
          <p:cNvSpPr>
            <a:spLocks noGrp="1"/>
          </p:cNvSpPr>
          <p:nvPr>
            <p:ph idx="1"/>
          </p:nvPr>
        </p:nvSpPr>
        <p:spPr>
          <a:xfrm>
            <a:off x="677334" y="2160590"/>
            <a:ext cx="7467599" cy="3241144"/>
          </a:xfrm>
        </p:spPr>
        <p:txBody>
          <a:bodyPr/>
          <a:lstStyle/>
          <a:p>
            <a:pPr lvl="0"/>
            <a:r>
              <a:rPr lang="en-US" sz="2400" dirty="0"/>
              <a:t>Preparation for processing</a:t>
            </a:r>
          </a:p>
          <a:p>
            <a:pPr lvl="0"/>
            <a:r>
              <a:rPr lang="en-US" sz="2400" dirty="0"/>
              <a:t>Improved solar drying</a:t>
            </a:r>
          </a:p>
          <a:p>
            <a:pPr lvl="0"/>
            <a:r>
              <a:rPr lang="en-US" sz="2400" dirty="0"/>
              <a:t>Heat processing</a:t>
            </a:r>
          </a:p>
          <a:p>
            <a:pPr lvl="0"/>
            <a:r>
              <a:rPr lang="en-US" sz="2400" dirty="0"/>
              <a:t>Improved food safety</a:t>
            </a:r>
          </a:p>
          <a:p>
            <a:pPr lvl="0"/>
            <a:r>
              <a:rPr lang="en-US" sz="2400" dirty="0"/>
              <a:t>Improved packages and containers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C8B5115-C3AA-4377-AB00-0C49AD6F1E4F}"/>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336863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lstStyle/>
          <a:p>
            <a:r>
              <a:rPr lang="en-US" b="1" dirty="0"/>
              <a:t>Preparation for processing </a:t>
            </a:r>
            <a:br>
              <a:rPr lang="en-US" dirty="0"/>
            </a:br>
            <a:endParaRPr lang="en-US" dirty="0"/>
          </a:p>
        </p:txBody>
      </p:sp>
      <p:sp>
        <p:nvSpPr>
          <p:cNvPr id="3" name="Content Placeholder 2"/>
          <p:cNvSpPr>
            <a:spLocks noGrp="1"/>
          </p:cNvSpPr>
          <p:nvPr>
            <p:ph idx="1"/>
          </p:nvPr>
        </p:nvSpPr>
        <p:spPr>
          <a:xfrm>
            <a:off x="345017" y="1187126"/>
            <a:ext cx="10109199" cy="2641599"/>
          </a:xfrm>
        </p:spPr>
        <p:txBody>
          <a:bodyPr/>
          <a:lstStyle/>
          <a:p>
            <a:r>
              <a:rPr lang="en-US" dirty="0"/>
              <a:t>Some produce requires blanching before freezing, canning or drying.</a:t>
            </a:r>
          </a:p>
          <a:p>
            <a:r>
              <a:rPr lang="en-US" dirty="0"/>
              <a:t>Blanching by boiling water bath or in steam ends certain enzymatic reactions in the product and helps retain color and flavor after processing. Always rinse blanched produce under very cold water or dip blanched produce into an ice water bath to stop the cooking process and quickly bring the temperature down. </a:t>
            </a:r>
          </a:p>
          <a:p>
            <a:r>
              <a:rPr lang="en-US" dirty="0"/>
              <a:t>Blanching time for each commodity varies, depending upon its physical structure (see table below for examples).  Use 8 liters of boiling water per kg of produce, and add one minute for each 650m altitude for elevations over 1200m</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643865" y="3862592"/>
            <a:ext cx="5365399" cy="2995407"/>
          </a:xfrm>
          <a:prstGeom prst="rect">
            <a:avLst/>
          </a:prstGeom>
        </p:spPr>
      </p:pic>
      <p:pic>
        <p:nvPicPr>
          <p:cNvPr id="9" name="Picture 8" descr="Diagram&#10;&#10;Description automatically generated">
            <a:extLst>
              <a:ext uri="{FF2B5EF4-FFF2-40B4-BE49-F238E27FC236}">
                <a16:creationId xmlns:a16="http://schemas.microsoft.com/office/drawing/2014/main" id="{7BA6C380-53B3-460D-98A7-07BDFA79368B}"/>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221453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264980"/>
            <a:ext cx="8596668" cy="1320800"/>
          </a:xfrm>
        </p:spPr>
        <p:txBody>
          <a:bodyPr/>
          <a:lstStyle/>
          <a:p>
            <a:r>
              <a:rPr lang="en-US" b="1" dirty="0"/>
              <a:t>Improved solar drying</a:t>
            </a:r>
            <a:br>
              <a:rPr lang="en-US" dirty="0"/>
            </a:br>
            <a:endParaRPr lang="en-US" dirty="0"/>
          </a:p>
        </p:txBody>
      </p:sp>
      <p:sp>
        <p:nvSpPr>
          <p:cNvPr id="3" name="Content Placeholder 2"/>
          <p:cNvSpPr>
            <a:spLocks noGrp="1"/>
          </p:cNvSpPr>
          <p:nvPr>
            <p:ph idx="1"/>
          </p:nvPr>
        </p:nvSpPr>
        <p:spPr>
          <a:xfrm>
            <a:off x="345017" y="1070640"/>
            <a:ext cx="10058399" cy="4568162"/>
          </a:xfrm>
        </p:spPr>
        <p:txBody>
          <a:bodyPr/>
          <a:lstStyle/>
          <a:p>
            <a:r>
              <a:rPr lang="en-US" sz="2000" dirty="0"/>
              <a:t>Traditional sun drying in SSA often involves laying produce on the ground, either directly on the soil or on a cement pad.  This exposes the F&amp;V crops to contamination from soil, dust, insects and birds.</a:t>
            </a:r>
          </a:p>
          <a:p>
            <a:r>
              <a:rPr lang="en-US" sz="2000" dirty="0"/>
              <a:t>Simple direct driers can be made from trays of screening material propped upon wooden or concrete blocks to allow air to circulate under the produce.  </a:t>
            </a:r>
          </a:p>
          <a:p>
            <a:r>
              <a:rPr lang="en-US" sz="2000" dirty="0"/>
              <a:t>When air can pass over and below the produce, drying will speed up and there will be reduced losses due to overheating.  A layer of cheesecloth can be draped loosely over the produce, protecting it from insects and birds while drying.  </a:t>
            </a:r>
          </a:p>
          <a:p>
            <a:r>
              <a:rPr lang="en-US" sz="2000" dirty="0"/>
              <a:t>Check the produce each day, and move it under cover if rain threatens.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54</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065867" y="4419600"/>
            <a:ext cx="2441089" cy="2098464"/>
          </a:xfrm>
          <a:prstGeom prst="rect">
            <a:avLst/>
          </a:prstGeom>
          <a:noFill/>
          <a:ln>
            <a:noFill/>
          </a:ln>
        </p:spPr>
      </p:pic>
      <p:sp>
        <p:nvSpPr>
          <p:cNvPr id="9" name="Rectangle 8"/>
          <p:cNvSpPr/>
          <p:nvPr/>
        </p:nvSpPr>
        <p:spPr>
          <a:xfrm>
            <a:off x="4643351" y="5798131"/>
            <a:ext cx="4196004"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Solar drier in Tanzania (a direct model). Photo credit: Lisa Kitinoja</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B8F426A4-6900-43FE-A6F5-DE9D04C569D5}"/>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288103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fontScale="90000"/>
          </a:bodyPr>
          <a:lstStyle/>
          <a:p>
            <a:r>
              <a:rPr lang="en-US" dirty="0"/>
              <a:t>Commercial scale solar drying</a:t>
            </a:r>
          </a:p>
        </p:txBody>
      </p:sp>
      <p:sp>
        <p:nvSpPr>
          <p:cNvPr id="3" name="Content Placeholder 2"/>
          <p:cNvSpPr>
            <a:spLocks noGrp="1"/>
          </p:cNvSpPr>
          <p:nvPr>
            <p:ph idx="1"/>
          </p:nvPr>
        </p:nvSpPr>
        <p:spPr>
          <a:xfrm>
            <a:off x="345017" y="1563756"/>
            <a:ext cx="8596668" cy="1365712"/>
          </a:xfrm>
        </p:spPr>
        <p:txBody>
          <a:bodyPr/>
          <a:lstStyle/>
          <a:p>
            <a:r>
              <a:rPr lang="en-US" sz="2000" dirty="0"/>
              <a:t>In Rwanda, postharvest training on solar drying of pineapples resulted in the adoption of improved solar drying practices and the launch of a massive solar drying business for organic pineapple exports.  </a:t>
            </a:r>
          </a:p>
          <a:p>
            <a:pPr marL="0" indent="0">
              <a:buNone/>
            </a:pPr>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55</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834620" y="2589000"/>
            <a:ext cx="4820180" cy="4000184"/>
          </a:xfrm>
          <a:prstGeom prst="rect">
            <a:avLst/>
          </a:prstGeom>
        </p:spPr>
      </p:pic>
      <p:sp>
        <p:nvSpPr>
          <p:cNvPr id="9" name="Rectangle 8"/>
          <p:cNvSpPr/>
          <p:nvPr/>
        </p:nvSpPr>
        <p:spPr>
          <a:xfrm>
            <a:off x="6811172" y="3105835"/>
            <a:ext cx="2654560"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Pineapple solar drying operations (Photo credit: </a:t>
            </a:r>
            <a:r>
              <a:rPr lang="en-US" dirty="0" err="1">
                <a:latin typeface="Times New Roman" panose="02020603050405020304" pitchFamily="18" charset="0"/>
                <a:ea typeface="SimSun" panose="02010600030101010101" pitchFamily="2" charset="-122"/>
              </a:rPr>
              <a:t>Herve</a:t>
            </a:r>
            <a:r>
              <a:rPr lang="en-US" dirty="0">
                <a:latin typeface="Times New Roman" panose="02020603050405020304" pitchFamily="18" charset="0"/>
                <a:ea typeface="SimSun" panose="02010600030101010101" pitchFamily="2" charset="-122"/>
              </a:rPr>
              <a:t> </a:t>
            </a:r>
            <a:r>
              <a:rPr lang="en-US" dirty="0" err="1">
                <a:latin typeface="Times New Roman" panose="02020603050405020304" pitchFamily="18" charset="0"/>
                <a:ea typeface="SimSun" panose="02010600030101010101" pitchFamily="2" charset="-122"/>
              </a:rPr>
              <a:t>Ineza</a:t>
            </a:r>
            <a:r>
              <a:rPr lang="en-US" dirty="0">
                <a:latin typeface="Times New Roman" panose="02020603050405020304" pitchFamily="18" charset="0"/>
                <a:ea typeface="SimSun" panose="02010600030101010101" pitchFamily="2" charset="-122"/>
              </a:rPr>
              <a:t>, 2014)</a:t>
            </a:r>
            <a:endParaRPr lang="en-US" dirty="0"/>
          </a:p>
        </p:txBody>
      </p:sp>
      <p:pic>
        <p:nvPicPr>
          <p:cNvPr id="10" name="Picture 9" descr="Diagram&#10;&#10;Description automatically generated">
            <a:extLst>
              <a:ext uri="{FF2B5EF4-FFF2-40B4-BE49-F238E27FC236}">
                <a16:creationId xmlns:a16="http://schemas.microsoft.com/office/drawing/2014/main" id="{4CB853B2-FB23-4774-BBD1-828FE31118B8}"/>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23780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4" y="313690"/>
            <a:ext cx="8596668" cy="1320800"/>
          </a:xfrm>
        </p:spPr>
        <p:txBody>
          <a:bodyPr/>
          <a:lstStyle/>
          <a:p>
            <a:r>
              <a:rPr lang="en-US" b="1" dirty="0"/>
              <a:t>Indirect solar driers</a:t>
            </a:r>
            <a:br>
              <a:rPr lang="en-US" dirty="0"/>
            </a:br>
            <a:endParaRPr lang="en-US" dirty="0"/>
          </a:p>
        </p:txBody>
      </p:sp>
      <p:sp>
        <p:nvSpPr>
          <p:cNvPr id="3" name="Content Placeholder 2"/>
          <p:cNvSpPr>
            <a:spLocks noGrp="1"/>
          </p:cNvSpPr>
          <p:nvPr>
            <p:ph idx="1"/>
          </p:nvPr>
        </p:nvSpPr>
        <p:spPr>
          <a:xfrm>
            <a:off x="345017" y="1020657"/>
            <a:ext cx="10007599" cy="2370667"/>
          </a:xfrm>
        </p:spPr>
        <p:txBody>
          <a:bodyPr/>
          <a:lstStyle/>
          <a:p>
            <a:r>
              <a:rPr lang="en-US" sz="2000" dirty="0"/>
              <a:t>Another improved solar drier is an indirect model, where the produce is protected from direct sunlight, and a solar collector heats air before it enters the drying chamber.  </a:t>
            </a:r>
          </a:p>
          <a:p>
            <a:r>
              <a:rPr lang="en-US" sz="2000" dirty="0"/>
              <a:t>Usually the drying takes place on trays stacked inside a cabinet style chamber, and solar heated air passes upward through the trays, carrying away the water in the drying produce</a:t>
            </a:r>
            <a:r>
              <a:rPr lang="en-US" dirty="0"/>
              <a: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56</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http://www.fao.org/docrep/x5018e/x5018E04.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600" y="2912532"/>
            <a:ext cx="3910773" cy="3790951"/>
          </a:xfrm>
          <a:prstGeom prst="rect">
            <a:avLst/>
          </a:prstGeom>
          <a:noFill/>
          <a:ln>
            <a:noFill/>
          </a:ln>
        </p:spPr>
      </p:pic>
      <p:sp>
        <p:nvSpPr>
          <p:cNvPr id="9" name="Rectangle 8"/>
          <p:cNvSpPr/>
          <p:nvPr/>
        </p:nvSpPr>
        <p:spPr>
          <a:xfrm>
            <a:off x="5153415" y="6334151"/>
            <a:ext cx="3110660"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Indirect style solar drier (FAO) </a:t>
            </a:r>
            <a:endParaRPr lang="en-US" dirty="0"/>
          </a:p>
        </p:txBody>
      </p:sp>
      <p:pic>
        <p:nvPicPr>
          <p:cNvPr id="10" name="Picture 9" descr="Diagram&#10;&#10;Description automatically generated">
            <a:extLst>
              <a:ext uri="{FF2B5EF4-FFF2-40B4-BE49-F238E27FC236}">
                <a16:creationId xmlns:a16="http://schemas.microsoft.com/office/drawing/2014/main" id="{2A33F3EC-D42F-4070-95DC-497C52731EC4}"/>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911889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296659"/>
            <a:ext cx="8596668" cy="1320800"/>
          </a:xfrm>
        </p:spPr>
        <p:txBody>
          <a:bodyPr/>
          <a:lstStyle/>
          <a:p>
            <a:r>
              <a:rPr lang="en-US" b="1" dirty="0"/>
              <a:t>Heat processing</a:t>
            </a:r>
            <a:br>
              <a:rPr lang="en-US" dirty="0"/>
            </a:br>
            <a:endParaRPr lang="en-US" dirty="0"/>
          </a:p>
        </p:txBody>
      </p:sp>
      <p:sp>
        <p:nvSpPr>
          <p:cNvPr id="3" name="Content Placeholder 2"/>
          <p:cNvSpPr>
            <a:spLocks noGrp="1"/>
          </p:cNvSpPr>
          <p:nvPr>
            <p:ph idx="1"/>
          </p:nvPr>
        </p:nvSpPr>
        <p:spPr>
          <a:xfrm>
            <a:off x="235564" y="965477"/>
            <a:ext cx="9950450" cy="1744134"/>
          </a:xfrm>
        </p:spPr>
        <p:txBody>
          <a:bodyPr/>
          <a:lstStyle/>
          <a:p>
            <a:r>
              <a:rPr lang="en-US" sz="2000" dirty="0"/>
              <a:t>Canning and bottling operations in SSA are often carried out without using heat processing. </a:t>
            </a:r>
          </a:p>
          <a:p>
            <a:r>
              <a:rPr lang="en-US" sz="2000" dirty="0"/>
              <a:t>This practice is thought to save money, but it leads to poor quality products with short shelf life, and can be dangerous in terms of food safety.</a:t>
            </a:r>
          </a:p>
          <a:p>
            <a:endParaRPr lang="en-US" dirty="0"/>
          </a:p>
        </p:txBody>
      </p:sp>
      <p:sp>
        <p:nvSpPr>
          <p:cNvPr id="6" name="TextBox 5"/>
          <p:cNvSpPr txBox="1"/>
          <p:nvPr/>
        </p:nvSpPr>
        <p:spPr>
          <a:xfrm>
            <a:off x="10380132" y="5999434"/>
            <a:ext cx="1440565" cy="646331"/>
          </a:xfrm>
          <a:prstGeom prst="rect">
            <a:avLst/>
          </a:prstGeom>
          <a:noFill/>
        </p:spPr>
        <p:txBody>
          <a:bodyPr wrap="square" rtlCol="0">
            <a:spAutoFit/>
          </a:bodyPr>
          <a:lstStyle/>
          <a:p>
            <a:r>
              <a:rPr lang="en-US" dirty="0"/>
              <a:t>Mod. 1.4 Slide 57</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4"/>
          <a:stretch>
            <a:fillRect/>
          </a:stretch>
        </p:blipFill>
        <p:spPr>
          <a:xfrm>
            <a:off x="2292940" y="2477478"/>
            <a:ext cx="7149640" cy="4168287"/>
          </a:xfrm>
          <a:prstGeom prst="rect">
            <a:avLst/>
          </a:prstGeom>
        </p:spPr>
      </p:pic>
      <p:pic>
        <p:nvPicPr>
          <p:cNvPr id="9" name="Picture 8" descr="Diagram&#10;&#10;Description automatically generated">
            <a:extLst>
              <a:ext uri="{FF2B5EF4-FFF2-40B4-BE49-F238E27FC236}">
                <a16:creationId xmlns:a16="http://schemas.microsoft.com/office/drawing/2014/main" id="{231E50B3-2999-4843-8FF3-C1E52DA3307D}"/>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358545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Aflatoxin management</a:t>
            </a:r>
            <a:br>
              <a:rPr lang="en-US" dirty="0"/>
            </a:br>
            <a:endParaRPr lang="en-US" dirty="0"/>
          </a:p>
        </p:txBody>
      </p:sp>
      <p:sp>
        <p:nvSpPr>
          <p:cNvPr id="3" name="Content Placeholder 2"/>
          <p:cNvSpPr>
            <a:spLocks noGrp="1"/>
          </p:cNvSpPr>
          <p:nvPr>
            <p:ph idx="1"/>
          </p:nvPr>
        </p:nvSpPr>
        <p:spPr>
          <a:xfrm>
            <a:off x="1374332" y="1361620"/>
            <a:ext cx="8596668" cy="4348029"/>
          </a:xfrm>
        </p:spPr>
        <p:txBody>
          <a:bodyPr>
            <a:normAutofit/>
          </a:bodyPr>
          <a:lstStyle/>
          <a:p>
            <a:r>
              <a:rPr lang="en-US" sz="2000" dirty="0"/>
              <a:t>Aflatoxins can be a problem in dried vegetable crops if they are not properly dried and protected from moisture during storage and marketing.  A highly toxic metabolite produced by the ubiquitous </a:t>
            </a:r>
            <a:r>
              <a:rPr lang="en-US" sz="2000" i="1" dirty="0"/>
              <a:t>Aspergillus </a:t>
            </a:r>
            <a:r>
              <a:rPr lang="en-US" sz="2000" i="1" dirty="0" err="1"/>
              <a:t>flavus</a:t>
            </a:r>
            <a:r>
              <a:rPr lang="en-US" sz="2000" dirty="0"/>
              <a:t> fungus is a major public health issue in Africa. </a:t>
            </a:r>
          </a:p>
          <a:p>
            <a:r>
              <a:rPr lang="en-US" sz="2000" dirty="0"/>
              <a:t>IITA (2009) provides details on mycotoxins found in dried vegetable crop products in the wholesale markets of Togo.</a:t>
            </a:r>
          </a:p>
          <a:p>
            <a:r>
              <a:rPr lang="en-US" sz="2000" dirty="0"/>
              <a:t>The </a:t>
            </a:r>
            <a:r>
              <a:rPr lang="en-US" sz="2000" i="1" dirty="0"/>
              <a:t>Aspergillus </a:t>
            </a:r>
            <a:r>
              <a:rPr lang="en-US" sz="2000" i="1" dirty="0" err="1"/>
              <a:t>flavus</a:t>
            </a:r>
            <a:r>
              <a:rPr lang="en-US" sz="2000" dirty="0"/>
              <a:t> fungus infects crops and produces the toxin in the field and in stores, then the fungus is carried from field to store.  Contamination is possible without visible signs of the fungus, and very low levels are toxic (maximum allowable levels = 20 ppb US; 10 ppb WFP; 4 ppb EU).</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58</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DB1E67C9-B668-49AA-9DF1-413079ECEC62}"/>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13220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Maturity and harvest indices</a:t>
            </a:r>
            <a:br>
              <a:rPr lang="en-US" dirty="0"/>
            </a:br>
            <a:r>
              <a:rPr lang="en-US" sz="2700" dirty="0"/>
              <a:t>(predicting the best time for harvesting different F&amp;V crops)</a:t>
            </a:r>
          </a:p>
        </p:txBody>
      </p:sp>
      <p:sp>
        <p:nvSpPr>
          <p:cNvPr id="3" name="Content Placeholder 2"/>
          <p:cNvSpPr>
            <a:spLocks noGrp="1"/>
          </p:cNvSpPr>
          <p:nvPr>
            <p:ph idx="1"/>
          </p:nvPr>
        </p:nvSpPr>
        <p:spPr>
          <a:xfrm>
            <a:off x="1204151" y="1634490"/>
            <a:ext cx="8981863" cy="4212562"/>
          </a:xfrm>
        </p:spPr>
        <p:txBody>
          <a:bodyPr>
            <a:normAutofit/>
          </a:bodyPr>
          <a:lstStyle/>
          <a:p>
            <a:r>
              <a:rPr lang="en-US" b="1" dirty="0"/>
              <a:t>Size:</a:t>
            </a:r>
            <a:r>
              <a:rPr lang="en-US" dirty="0"/>
              <a:t> all fruits and many vegetables, including Leafy greens/cabbage and Green beans</a:t>
            </a:r>
          </a:p>
          <a:p>
            <a:r>
              <a:rPr lang="en-US" b="1" dirty="0"/>
              <a:t>Shape:</a:t>
            </a:r>
            <a:r>
              <a:rPr lang="en-US" dirty="0"/>
              <a:t> the angularity of Banana and Plantain soften to a rounded shape; the cheeks become full and shoulders of the Mango rise as the fruits reach maturity (an immature fruit is more flat near the stem end)</a:t>
            </a:r>
          </a:p>
          <a:p>
            <a:r>
              <a:rPr lang="en-US" b="1" dirty="0"/>
              <a:t>External Color:</a:t>
            </a:r>
            <a:r>
              <a:rPr lang="en-US" dirty="0"/>
              <a:t> all fruits and most vegetables, including Papaya, Tomato, Hot peppers, which begin to change color as they ripen</a:t>
            </a:r>
          </a:p>
          <a:p>
            <a:r>
              <a:rPr lang="en-US" b="1" dirty="0"/>
              <a:t>Internal color</a:t>
            </a:r>
            <a:r>
              <a:rPr lang="en-US" dirty="0"/>
              <a:t>: pink color of tomato jellylike formation</a:t>
            </a:r>
          </a:p>
          <a:p>
            <a:r>
              <a:rPr lang="en-US" b="1" dirty="0"/>
              <a:t>Sugar/acid ratio:</a:t>
            </a:r>
            <a:r>
              <a:rPr lang="en-US" dirty="0"/>
              <a:t> Papayas</a:t>
            </a:r>
          </a:p>
          <a:p>
            <a:r>
              <a:rPr lang="en-US" b="1" dirty="0"/>
              <a:t>Leaves die off</a:t>
            </a:r>
            <a:r>
              <a:rPr lang="en-US" dirty="0"/>
              <a:t>: tops of Onions and garlic bend and fall over at maturity</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Diagram&#10;&#10;Description automatically generated">
            <a:extLst>
              <a:ext uri="{FF2B5EF4-FFF2-40B4-BE49-F238E27FC236}">
                <a16:creationId xmlns:a16="http://schemas.microsoft.com/office/drawing/2014/main" id="{D2616949-DF09-4A84-A715-2F7E2035D547}"/>
              </a:ext>
            </a:extLst>
          </p:cNvPr>
          <p:cNvPicPr>
            <a:picLocks noChangeAspect="1"/>
          </p:cNvPicPr>
          <p:nvPr/>
        </p:nvPicPr>
        <p:blipFill>
          <a:blip r:embed="rId4"/>
          <a:stretch>
            <a:fillRect/>
          </a:stretch>
        </p:blipFill>
        <p:spPr>
          <a:xfrm>
            <a:off x="-51118" y="5298652"/>
            <a:ext cx="1753309" cy="1559348"/>
          </a:xfrm>
          <a:prstGeom prst="rect">
            <a:avLst/>
          </a:prstGeom>
        </p:spPr>
      </p:pic>
    </p:spTree>
    <p:extLst>
      <p:ext uri="{BB962C8B-B14F-4D97-AF65-F5344CB8AC3E}">
        <p14:creationId xmlns:p14="http://schemas.microsoft.com/office/powerpoint/2010/main" val="4263672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Aflatoxin management</a:t>
            </a:r>
          </a:p>
        </p:txBody>
      </p:sp>
      <p:sp>
        <p:nvSpPr>
          <p:cNvPr id="3" name="Content Placeholder 2"/>
          <p:cNvSpPr>
            <a:spLocks noGrp="1"/>
          </p:cNvSpPr>
          <p:nvPr>
            <p:ph idx="1"/>
          </p:nvPr>
        </p:nvSpPr>
        <p:spPr>
          <a:xfrm>
            <a:off x="1268177" y="1270000"/>
            <a:ext cx="9207883" cy="3880773"/>
          </a:xfrm>
        </p:spPr>
        <p:txBody>
          <a:bodyPr>
            <a:normAutofit/>
          </a:bodyPr>
          <a:lstStyle/>
          <a:p>
            <a:pPr marL="0" indent="0">
              <a:buNone/>
            </a:pPr>
            <a:r>
              <a:rPr lang="en-US" sz="2400" dirty="0"/>
              <a:t>Some predisposing factors for aflatoxin contamination:</a:t>
            </a:r>
          </a:p>
          <a:p>
            <a:pPr lvl="0"/>
            <a:r>
              <a:rPr lang="en-US" sz="2400" dirty="0"/>
              <a:t>pre-harvest high night-time temperatures and drought stress</a:t>
            </a:r>
          </a:p>
          <a:p>
            <a:pPr lvl="0"/>
            <a:r>
              <a:rPr lang="en-US" sz="2400" dirty="0"/>
              <a:t>wet conditions at harvest and post-harvest periods</a:t>
            </a:r>
          </a:p>
          <a:p>
            <a:pPr lvl="0"/>
            <a:r>
              <a:rPr lang="en-US" sz="2400" dirty="0"/>
              <a:t>insect or bird damage</a:t>
            </a:r>
          </a:p>
          <a:p>
            <a:pPr lvl="0"/>
            <a:r>
              <a:rPr lang="en-US" sz="2400" dirty="0"/>
              <a:t>rain on the mature crop increases contamination.</a:t>
            </a:r>
          </a:p>
          <a:p>
            <a:pPr lvl="0"/>
            <a:r>
              <a:rPr lang="en-US" sz="2400" dirty="0"/>
              <a:t>associated with high humidity in the field &amp; store, insect damage, and improper crop storage or transportation</a:t>
            </a:r>
            <a:r>
              <a:rPr lang="en-US" dirty="0"/>
              <a:t>.</a:t>
            </a:r>
          </a:p>
          <a:p>
            <a:r>
              <a:rPr lang="en-US" dirty="0"/>
              <a:t>Source: PACA and IITA </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59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505EE414-8445-4692-AD2A-0CAF01B4741B}"/>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959570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food safety</a:t>
            </a:r>
            <a:br>
              <a:rPr lang="en-US" dirty="0"/>
            </a:br>
            <a:endParaRPr lang="en-US" dirty="0"/>
          </a:p>
        </p:txBody>
      </p:sp>
      <p:sp>
        <p:nvSpPr>
          <p:cNvPr id="3" name="Content Placeholder 2"/>
          <p:cNvSpPr>
            <a:spLocks noGrp="1"/>
          </p:cNvSpPr>
          <p:nvPr>
            <p:ph idx="1"/>
          </p:nvPr>
        </p:nvSpPr>
        <p:spPr>
          <a:xfrm>
            <a:off x="1772528" y="1303867"/>
            <a:ext cx="8489071" cy="5554133"/>
          </a:xfrm>
        </p:spPr>
        <p:txBody>
          <a:bodyPr>
            <a:normAutofit lnSpcReduction="10000"/>
          </a:bodyPr>
          <a:lstStyle/>
          <a:p>
            <a:r>
              <a:rPr lang="en-US" sz="2000" dirty="0"/>
              <a:t>There are global standards for food safety, and protocols have been developed by many countries for domestic food processing and markets.  An entire training program is required for complete coverage of the subject, but the following key points need to be protected against in order to ensure safe postharvest handling of F&amp;V crops.</a:t>
            </a:r>
          </a:p>
          <a:p>
            <a:pPr marL="0" indent="0">
              <a:buNone/>
            </a:pPr>
            <a:r>
              <a:rPr lang="en-US" sz="2000" dirty="0"/>
              <a:t>Physical Hazards</a:t>
            </a:r>
          </a:p>
          <a:p>
            <a:pPr lvl="0"/>
            <a:r>
              <a:rPr lang="en-US" sz="2000" dirty="0"/>
              <a:t>Nails, screws, pieces of glass, wood splinters etc. </a:t>
            </a:r>
          </a:p>
          <a:p>
            <a:pPr marL="0" indent="0">
              <a:buNone/>
            </a:pPr>
            <a:r>
              <a:rPr lang="en-US" sz="2000" dirty="0"/>
              <a:t>Chemical Hazards</a:t>
            </a:r>
          </a:p>
          <a:p>
            <a:pPr lvl="0"/>
            <a:r>
              <a:rPr lang="en-US" sz="2000" dirty="0"/>
              <a:t>Pesticides, fungicides, machine lubricants, heavy metals, cleaning compounds etc. </a:t>
            </a:r>
          </a:p>
          <a:p>
            <a:pPr marL="0" indent="0">
              <a:buNone/>
            </a:pPr>
            <a:r>
              <a:rPr lang="en-US" sz="2000" dirty="0"/>
              <a:t>Human Pathogens</a:t>
            </a:r>
          </a:p>
          <a:p>
            <a:pPr lvl="0"/>
            <a:r>
              <a:rPr lang="en-US" sz="2000" dirty="0"/>
              <a:t>Soil associated bacteria (Clostridium botulinum, Listeria monocytogenes)</a:t>
            </a:r>
          </a:p>
          <a:p>
            <a:pPr lvl="0"/>
            <a:r>
              <a:rPr lang="it-IT" sz="2000" dirty="0"/>
              <a:t>Fecal associated bacteria (Salmonella spp., Shigella spp., E. coli 0157:H7 etc.)</a:t>
            </a:r>
            <a:endParaRPr lang="en-US" sz="2000" dirty="0"/>
          </a:p>
          <a:p>
            <a:endParaRPr lang="en-US" dirty="0"/>
          </a:p>
        </p:txBody>
      </p:sp>
      <p:sp>
        <p:nvSpPr>
          <p:cNvPr id="6" name="TextBox 5"/>
          <p:cNvSpPr txBox="1"/>
          <p:nvPr/>
        </p:nvSpPr>
        <p:spPr>
          <a:xfrm>
            <a:off x="10906297" y="5897979"/>
            <a:ext cx="1440565" cy="646331"/>
          </a:xfrm>
          <a:prstGeom prst="rect">
            <a:avLst/>
          </a:prstGeom>
          <a:noFill/>
        </p:spPr>
        <p:txBody>
          <a:bodyPr wrap="square" rtlCol="0">
            <a:spAutoFit/>
          </a:bodyPr>
          <a:lstStyle/>
          <a:p>
            <a:r>
              <a:rPr lang="en-US" dirty="0"/>
              <a:t>Mod. 1.4 Slide 60</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4942601B-491B-400B-B1D1-79C5E863CC14}"/>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546312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Improved packages and containers for processed products</a:t>
            </a:r>
            <a:br>
              <a:rPr lang="en-US" dirty="0"/>
            </a:br>
            <a:endParaRPr lang="en-US" dirty="0"/>
          </a:p>
        </p:txBody>
      </p:sp>
      <p:sp>
        <p:nvSpPr>
          <p:cNvPr id="3" name="Content Placeholder 2"/>
          <p:cNvSpPr>
            <a:spLocks noGrp="1"/>
          </p:cNvSpPr>
          <p:nvPr>
            <p:ph idx="1"/>
          </p:nvPr>
        </p:nvSpPr>
        <p:spPr>
          <a:xfrm>
            <a:off x="703410" y="1385372"/>
            <a:ext cx="9887493" cy="3423695"/>
          </a:xfrm>
        </p:spPr>
        <p:txBody>
          <a:bodyPr/>
          <a:lstStyle/>
          <a:p>
            <a:pPr marL="0" indent="0">
              <a:buNone/>
            </a:pPr>
            <a:r>
              <a:rPr lang="en-US" dirty="0"/>
              <a:t>Improved containers for processed products such as jams, jellies, preserves and juices have the following characteristics:</a:t>
            </a:r>
          </a:p>
          <a:p>
            <a:pPr lvl="0"/>
            <a:r>
              <a:rPr lang="en-US" dirty="0"/>
              <a:t>Made from glass of high quality (thick, free of chips or cracks) that can be heat processed without breaking</a:t>
            </a:r>
          </a:p>
          <a:p>
            <a:pPr lvl="0"/>
            <a:r>
              <a:rPr lang="en-US" dirty="0"/>
              <a:t>Made of metal (if the required sealing equipment is available)</a:t>
            </a:r>
          </a:p>
          <a:p>
            <a:pPr lvl="0"/>
            <a:r>
              <a:rPr lang="en-US" dirty="0"/>
              <a:t>Metal, glass or plastic lids that fit tightly, and seal well to the container when heated </a:t>
            </a:r>
          </a:p>
          <a:p>
            <a:pPr lvl="0"/>
            <a:r>
              <a:rPr lang="en-US" dirty="0"/>
              <a:t>Reusable if possible, especially for processed foods produced for home use or local sale and packaged glass jars or bottles</a:t>
            </a:r>
          </a:p>
          <a:p>
            <a:pPr lvl="0"/>
            <a:r>
              <a:rPr lang="en-US" dirty="0"/>
              <a:t>Recyclable if metal or single use glass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61</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043302" y="4612478"/>
            <a:ext cx="7207707" cy="2091006"/>
          </a:xfrm>
          <a:prstGeom prst="rect">
            <a:avLst/>
          </a:prstGeom>
        </p:spPr>
      </p:pic>
      <p:pic>
        <p:nvPicPr>
          <p:cNvPr id="9" name="Picture 8" descr="Diagram&#10;&#10;Description automatically generated">
            <a:extLst>
              <a:ext uri="{FF2B5EF4-FFF2-40B4-BE49-F238E27FC236}">
                <a16:creationId xmlns:a16="http://schemas.microsoft.com/office/drawing/2014/main" id="{90599E04-B6E1-448C-8679-7AAB7D5C1DE9}"/>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147406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Containers for dried F&amp;V products</a:t>
            </a:r>
            <a:r>
              <a:rPr lang="en-US" dirty="0"/>
              <a:t> </a:t>
            </a:r>
          </a:p>
        </p:txBody>
      </p:sp>
      <p:sp>
        <p:nvSpPr>
          <p:cNvPr id="3" name="Content Placeholder 2"/>
          <p:cNvSpPr>
            <a:spLocks noGrp="1"/>
          </p:cNvSpPr>
          <p:nvPr>
            <p:ph idx="1"/>
          </p:nvPr>
        </p:nvSpPr>
        <p:spPr>
          <a:xfrm>
            <a:off x="345017" y="1379643"/>
            <a:ext cx="8596668" cy="3880773"/>
          </a:xfrm>
        </p:spPr>
        <p:txBody>
          <a:bodyPr/>
          <a:lstStyle/>
          <a:p>
            <a:r>
              <a:rPr lang="en-US" sz="2000" b="1" dirty="0"/>
              <a:t>Containers for dried F&amp;V products</a:t>
            </a:r>
            <a:r>
              <a:rPr lang="en-US" sz="2000" dirty="0"/>
              <a:t> that can be sealed and protect the dried products from light, water, insects and rodents will greatly increase their storage life.   </a:t>
            </a:r>
          </a:p>
          <a:p>
            <a:r>
              <a:rPr lang="en-US" sz="2000" dirty="0"/>
              <a:t>Metal foil packages are non-toxic (Castle 1982), low cost (UD$0.05 to $0.10 per package depending upon size) and can protect dried F&amp;V and other dry food products for up to one year (USU 2013).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564360" y="3447278"/>
            <a:ext cx="5155947" cy="3141905"/>
          </a:xfrm>
          <a:prstGeom prst="rect">
            <a:avLst/>
          </a:prstGeom>
        </p:spPr>
      </p:pic>
      <p:pic>
        <p:nvPicPr>
          <p:cNvPr id="9" name="Picture 8" descr="Diagram&#10;&#10;Description automatically generated">
            <a:extLst>
              <a:ext uri="{FF2B5EF4-FFF2-40B4-BE49-F238E27FC236}">
                <a16:creationId xmlns:a16="http://schemas.microsoft.com/office/drawing/2014/main" id="{28ABAB89-2EA9-4FDF-9A29-797B1596BAFB}"/>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174900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Reseal-able containers</a:t>
            </a:r>
          </a:p>
        </p:txBody>
      </p:sp>
      <p:sp>
        <p:nvSpPr>
          <p:cNvPr id="3" name="Content Placeholder 2"/>
          <p:cNvSpPr>
            <a:spLocks noGrp="1"/>
          </p:cNvSpPr>
          <p:nvPr>
            <p:ph idx="1"/>
          </p:nvPr>
        </p:nvSpPr>
        <p:spPr>
          <a:xfrm>
            <a:off x="677334" y="1345777"/>
            <a:ext cx="8596668" cy="3880773"/>
          </a:xfrm>
        </p:spPr>
        <p:txBody>
          <a:bodyPr/>
          <a:lstStyle/>
          <a:p>
            <a:r>
              <a:rPr lang="en-US" sz="2000" b="1" dirty="0"/>
              <a:t>Plastic buckets</a:t>
            </a:r>
            <a:r>
              <a:rPr lang="en-US" sz="2000" dirty="0"/>
              <a:t> can be cleaned and reused many times for storage of dried foods.  Typically, the plastic lids will break after a few uses.  </a:t>
            </a:r>
          </a:p>
          <a:p>
            <a:r>
              <a:rPr lang="en-US" sz="2000" dirty="0"/>
              <a:t>A new type of lid for plastic buckets of several sizes, known as a </a:t>
            </a:r>
            <a:r>
              <a:rPr lang="en-US" sz="2000" b="1" dirty="0"/>
              <a:t>gamma-seal</a:t>
            </a:r>
            <a:r>
              <a:rPr lang="en-US" sz="2000" dirty="0"/>
              <a:t>, can be permanently attached to a bucket, and then the center portion can be screwed on and off whenever needed without damaging the container or the lid.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1.3 Slide 63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073842" y="3499123"/>
            <a:ext cx="7391890" cy="2296766"/>
          </a:xfrm>
          <a:prstGeom prst="rect">
            <a:avLst/>
          </a:prstGeom>
        </p:spPr>
      </p:pic>
      <p:pic>
        <p:nvPicPr>
          <p:cNvPr id="9" name="Picture 8" descr="Diagram&#10;&#10;Description automatically generated">
            <a:extLst>
              <a:ext uri="{FF2B5EF4-FFF2-40B4-BE49-F238E27FC236}">
                <a16:creationId xmlns:a16="http://schemas.microsoft.com/office/drawing/2014/main" id="{3C28429D-2A69-445E-AE79-2FF7D7FD0D69}"/>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4103748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(5) wholesale and retail marketing</a:t>
            </a:r>
            <a:br>
              <a:rPr lang="en-US" dirty="0"/>
            </a:br>
            <a:endParaRPr lang="en-US" dirty="0"/>
          </a:p>
        </p:txBody>
      </p:sp>
      <p:sp>
        <p:nvSpPr>
          <p:cNvPr id="3" name="Content Placeholder 2"/>
          <p:cNvSpPr>
            <a:spLocks noGrp="1"/>
          </p:cNvSpPr>
          <p:nvPr>
            <p:ph idx="1"/>
          </p:nvPr>
        </p:nvSpPr>
        <p:spPr>
          <a:xfrm>
            <a:off x="677334" y="2160590"/>
            <a:ext cx="8596668" cy="2496078"/>
          </a:xfrm>
        </p:spPr>
        <p:txBody>
          <a:bodyPr/>
          <a:lstStyle/>
          <a:p>
            <a:pPr lvl="0"/>
            <a:r>
              <a:rPr lang="en-US" sz="2400" dirty="0"/>
              <a:t>Temperature management practices</a:t>
            </a:r>
          </a:p>
          <a:p>
            <a:pPr lvl="0"/>
            <a:r>
              <a:rPr lang="en-US" sz="2400" dirty="0"/>
              <a:t>Sanitation</a:t>
            </a:r>
          </a:p>
          <a:p>
            <a:pPr lvl="0"/>
            <a:r>
              <a:rPr lang="en-US" sz="2400" dirty="0"/>
              <a:t>Inspection and resorting</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64</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A6015219-33D2-44AA-AA00-5DFD2DC2E431}"/>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4254578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Temperature management practices</a:t>
            </a:r>
            <a:br>
              <a:rPr lang="en-US" dirty="0"/>
            </a:br>
            <a:endParaRPr lang="en-US" dirty="0"/>
          </a:p>
        </p:txBody>
      </p:sp>
      <p:sp>
        <p:nvSpPr>
          <p:cNvPr id="3" name="Content Placeholder 2"/>
          <p:cNvSpPr>
            <a:spLocks noGrp="1"/>
          </p:cNvSpPr>
          <p:nvPr>
            <p:ph idx="1"/>
          </p:nvPr>
        </p:nvSpPr>
        <p:spPr>
          <a:xfrm>
            <a:off x="541867" y="1652589"/>
            <a:ext cx="8596668" cy="3880773"/>
          </a:xfrm>
        </p:spPr>
        <p:txBody>
          <a:bodyPr/>
          <a:lstStyle/>
          <a:p>
            <a:r>
              <a:rPr lang="en-US" sz="2400" dirty="0"/>
              <a:t>Keeping fresh produce cool is a key to extending the shelf life and reducing postharvest losses for F&amp;V crops.  </a:t>
            </a:r>
          </a:p>
          <a:p>
            <a:r>
              <a:rPr lang="en-US" sz="2400" dirty="0"/>
              <a:t>Produce exposed to the sun after harvest gains an enormous amount of heat and will have reduced shelf life. </a:t>
            </a:r>
          </a:p>
          <a:p>
            <a:r>
              <a:rPr lang="en-US" sz="2400" dirty="0"/>
              <a:t>Tomatoes left in the sun for one hour after harvest will be at least 15°C hotter than fruit held in the shade (Kitinoja and Kader, 2003).</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65</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D88633F6-01A4-4215-84B1-42C84B226E42}"/>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804245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49463"/>
            <a:ext cx="8596668" cy="1320800"/>
          </a:xfrm>
        </p:spPr>
        <p:txBody>
          <a:bodyPr/>
          <a:lstStyle/>
          <a:p>
            <a:r>
              <a:rPr lang="en-US" b="1" dirty="0"/>
              <a:t>Sanitation, inspection and resorting</a:t>
            </a:r>
            <a:br>
              <a:rPr lang="en-US" dirty="0"/>
            </a:br>
            <a:endParaRPr lang="en-US" dirty="0"/>
          </a:p>
        </p:txBody>
      </p:sp>
      <p:sp>
        <p:nvSpPr>
          <p:cNvPr id="3" name="Content Placeholder 2"/>
          <p:cNvSpPr>
            <a:spLocks noGrp="1"/>
          </p:cNvSpPr>
          <p:nvPr>
            <p:ph idx="1"/>
          </p:nvPr>
        </p:nvSpPr>
        <p:spPr>
          <a:xfrm>
            <a:off x="186266" y="1009863"/>
            <a:ext cx="9770533" cy="4720562"/>
          </a:xfrm>
        </p:spPr>
        <p:txBody>
          <a:bodyPr/>
          <a:lstStyle/>
          <a:p>
            <a:r>
              <a:rPr lang="en-US" sz="2000" dirty="0"/>
              <a:t>Fresh F&amp;V will slowly deteriorate and lose quality during the marketing period.  </a:t>
            </a:r>
          </a:p>
          <a:p>
            <a:r>
              <a:rPr lang="en-US" sz="2000" dirty="0"/>
              <a:t>It is important to keep the sales and temporary storage areas clean, and to sanitize the displays and storage areas between uses. </a:t>
            </a:r>
          </a:p>
          <a:p>
            <a:r>
              <a:rPr lang="en-US" sz="2000" dirty="0"/>
              <a:t>During the course of a typical marketing day, produce may need to be inspected, with any damaged/decayed items sorted out and discarded to prevent the decay from any affected F&amp;V from spreading to the rest of the lot.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66</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553191" y="3244004"/>
            <a:ext cx="6297738" cy="3613996"/>
          </a:xfrm>
          <a:prstGeom prst="rect">
            <a:avLst/>
          </a:prstGeom>
        </p:spPr>
      </p:pic>
      <p:pic>
        <p:nvPicPr>
          <p:cNvPr id="9" name="Picture 8" descr="Diagram&#10;&#10;Description automatically generated">
            <a:extLst>
              <a:ext uri="{FF2B5EF4-FFF2-40B4-BE49-F238E27FC236}">
                <a16:creationId xmlns:a16="http://schemas.microsoft.com/office/drawing/2014/main" id="{4612F085-0311-4AB9-87BA-823FCA83BEC3}"/>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8768468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work with and train the </a:t>
            </a:r>
            <a:br>
              <a:rPr lang="en-US" b="1" dirty="0"/>
            </a:br>
            <a:r>
              <a:rPr lang="en-US" b="1" dirty="0"/>
              <a:t>5 target groups</a:t>
            </a:r>
            <a:endParaRPr lang="en-US" dirty="0"/>
          </a:p>
        </p:txBody>
      </p:sp>
      <p:sp>
        <p:nvSpPr>
          <p:cNvPr id="3" name="Content Placeholder 2"/>
          <p:cNvSpPr>
            <a:spLocks noGrp="1"/>
          </p:cNvSpPr>
          <p:nvPr>
            <p:ph idx="1"/>
          </p:nvPr>
        </p:nvSpPr>
        <p:spPr>
          <a:xfrm>
            <a:off x="1797666" y="1891158"/>
            <a:ext cx="8596668" cy="3880773"/>
          </a:xfrm>
        </p:spPr>
        <p:txBody>
          <a:bodyPr>
            <a:normAutofit/>
          </a:bodyPr>
          <a:lstStyle/>
          <a:p>
            <a:pPr marL="0" indent="0">
              <a:buNone/>
            </a:pPr>
            <a:r>
              <a:rPr lang="en-US" b="1" dirty="0"/>
              <a:t>Details on how to work with and train the 5 target groups/beneficiaries to reduce postharvest food losses</a:t>
            </a:r>
            <a:endParaRPr lang="en-US" dirty="0"/>
          </a:p>
          <a:p>
            <a:r>
              <a:rPr lang="en-US" dirty="0"/>
              <a:t>(1) small-holder farmers  </a:t>
            </a:r>
          </a:p>
          <a:p>
            <a:r>
              <a:rPr lang="en-US" dirty="0"/>
              <a:t>(2) village and community storage operators </a:t>
            </a:r>
          </a:p>
          <a:p>
            <a:r>
              <a:rPr lang="en-US" dirty="0"/>
              <a:t>(3) micro, small and medium enterprises </a:t>
            </a:r>
          </a:p>
          <a:p>
            <a:r>
              <a:rPr lang="en-US" dirty="0"/>
              <a:t>(4) small stores </a:t>
            </a:r>
          </a:p>
          <a:p>
            <a:r>
              <a:rPr lang="en-US" dirty="0"/>
              <a:t>(5) market and street vendors (excluding supermarkets) </a:t>
            </a:r>
          </a:p>
          <a:p>
            <a:r>
              <a:rPr lang="en-US" dirty="0"/>
              <a:t>The majority of postharvest losses for F&amp;V crops in SSA will be experienced by small-holder farmers, traders, village/community storage operators and marketers.  Relatively low levels of postharvest losses occur during </a:t>
            </a:r>
            <a:r>
              <a:rPr lang="en-US" dirty="0" err="1"/>
              <a:t>agro</a:t>
            </a:r>
            <a:r>
              <a:rPr lang="en-US" dirty="0"/>
              <a:t>-processing of F&amp;V crops.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67</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BE8C0EC0-E777-4017-8991-C832450D76D7}"/>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601493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Improved postharvest practices of F&amp;V crops for (1) small-holder farmers  </a:t>
            </a:r>
            <a:br>
              <a:rPr lang="en-US" dirty="0"/>
            </a:br>
            <a:endParaRPr lang="en-US" dirty="0"/>
          </a:p>
        </p:txBody>
      </p:sp>
      <p:sp>
        <p:nvSpPr>
          <p:cNvPr id="3" name="Content Placeholder 2"/>
          <p:cNvSpPr>
            <a:spLocks noGrp="1"/>
          </p:cNvSpPr>
          <p:nvPr>
            <p:ph idx="1"/>
          </p:nvPr>
        </p:nvSpPr>
        <p:spPr>
          <a:xfrm>
            <a:off x="1797666" y="1552375"/>
            <a:ext cx="8087551" cy="3880773"/>
          </a:xfrm>
        </p:spPr>
        <p:txBody>
          <a:bodyPr>
            <a:normAutofit lnSpcReduction="10000"/>
          </a:bodyPr>
          <a:lstStyle/>
          <a:p>
            <a:pPr marL="0" indent="0">
              <a:buNone/>
            </a:pPr>
            <a:r>
              <a:rPr lang="en-US" sz="2400" dirty="0"/>
              <a:t>Several practices are highly recommended for the focus of training programs aimed at assisting smallholder farmers to reduce postharvest losses. </a:t>
            </a:r>
          </a:p>
          <a:p>
            <a:pPr lvl="0"/>
            <a:r>
              <a:rPr lang="en-US" sz="2400" dirty="0"/>
              <a:t>Use of harvest indices</a:t>
            </a:r>
          </a:p>
          <a:p>
            <a:pPr lvl="0"/>
            <a:r>
              <a:rPr lang="en-US" sz="2400" dirty="0"/>
              <a:t>Gentle handling</a:t>
            </a:r>
          </a:p>
          <a:p>
            <a:pPr lvl="0"/>
            <a:r>
              <a:rPr lang="en-US" sz="2400" dirty="0"/>
              <a:t>Plastic crates</a:t>
            </a:r>
          </a:p>
          <a:p>
            <a:pPr lvl="0"/>
            <a:r>
              <a:rPr lang="en-US" sz="2400" dirty="0"/>
              <a:t>Use of shade</a:t>
            </a:r>
          </a:p>
          <a:p>
            <a:pPr lvl="0"/>
            <a:r>
              <a:rPr lang="en-US" sz="2400" dirty="0"/>
              <a:t>On-farm storage</a:t>
            </a:r>
          </a:p>
          <a:p>
            <a:pPr lvl="0"/>
            <a:r>
              <a:rPr lang="en-US" sz="2400" dirty="0"/>
              <a:t>Market access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68</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F83C3663-5CA8-41BD-97BA-6966A1EA21F3}"/>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54790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Harvest index for onions</a:t>
            </a:r>
          </a:p>
        </p:txBody>
      </p:sp>
      <p:sp>
        <p:nvSpPr>
          <p:cNvPr id="3" name="Content Placeholder 2"/>
          <p:cNvSpPr>
            <a:spLocks noGrp="1"/>
          </p:cNvSpPr>
          <p:nvPr>
            <p:ph idx="1"/>
          </p:nvPr>
        </p:nvSpPr>
        <p:spPr>
          <a:xfrm>
            <a:off x="5113867" y="1612767"/>
            <a:ext cx="4465742" cy="3880773"/>
          </a:xfrm>
        </p:spPr>
        <p:txBody>
          <a:bodyPr/>
          <a:lstStyle/>
          <a:p>
            <a:r>
              <a:rPr lang="en-US" sz="2400" dirty="0"/>
              <a:t>Harvest index for onions: Onion tops will fall over when the crop is nearly ready to harvest.  Allow the leaves to dry out and turn brown before harvesting.</a:t>
            </a:r>
          </a:p>
          <a:p>
            <a:r>
              <a:rPr lang="en-US" dirty="0"/>
              <a:t>(Photo credit: Lisa Kitinoja)</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914241" y="1270000"/>
            <a:ext cx="4130925" cy="3450300"/>
          </a:xfrm>
          <a:prstGeom prst="rect">
            <a:avLst/>
          </a:prstGeom>
        </p:spPr>
      </p:pic>
      <p:pic>
        <p:nvPicPr>
          <p:cNvPr id="9" name="Picture 8" descr="Diagram&#10;&#10;Description automatically generated">
            <a:extLst>
              <a:ext uri="{FF2B5EF4-FFF2-40B4-BE49-F238E27FC236}">
                <a16:creationId xmlns:a16="http://schemas.microsoft.com/office/drawing/2014/main" id="{3BC3698C-C711-41C1-B867-028BEA1FBBD8}"/>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8855130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Market access</a:t>
            </a:r>
            <a:br>
              <a:rPr lang="en-US" dirty="0"/>
            </a:br>
            <a:endParaRPr lang="en-US" dirty="0"/>
          </a:p>
        </p:txBody>
      </p:sp>
      <p:sp>
        <p:nvSpPr>
          <p:cNvPr id="3" name="Content Placeholder 2"/>
          <p:cNvSpPr>
            <a:spLocks noGrp="1"/>
          </p:cNvSpPr>
          <p:nvPr>
            <p:ph idx="1"/>
          </p:nvPr>
        </p:nvSpPr>
        <p:spPr>
          <a:xfrm>
            <a:off x="869064" y="1584856"/>
            <a:ext cx="8596668" cy="3880773"/>
          </a:xfrm>
        </p:spPr>
        <p:txBody>
          <a:bodyPr/>
          <a:lstStyle/>
          <a:p>
            <a:r>
              <a:rPr lang="en-US" sz="2000" dirty="0"/>
              <a:t>Smallholder farmers often have limited knowledge regarding market prices and consumer demand or preferences. </a:t>
            </a:r>
          </a:p>
          <a:p>
            <a:r>
              <a:rPr lang="en-US" sz="2000" dirty="0"/>
              <a:t>Advocating and promoting the formation of farmer’s groups as formal or informal associations, cooperatives or small businesses is one approach to improving access to markets (WFLO 2010, Ferris et al 2014). </a:t>
            </a:r>
          </a:p>
          <a:p>
            <a:r>
              <a:rPr lang="en-US" sz="2000" dirty="0"/>
              <a:t>Promoting a market-driven approach not only helps to improve access but ensures there is sufficient market demand for the products.  </a:t>
            </a:r>
          </a:p>
          <a:p>
            <a:r>
              <a:rPr lang="en-US" sz="2000" dirty="0"/>
              <a:t>A market-oriented approach can demonstrate economic and technical feasibility, hence a higher adoption rate and improved sustainability.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69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B82400B4-0A51-4020-8555-017796F2D73C}"/>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476051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Learning of Doing</a:t>
            </a:r>
            <a:br>
              <a:rPr lang="en-US" dirty="0"/>
            </a:br>
            <a:r>
              <a:rPr lang="en-US" b="1" dirty="0"/>
              <a:t>Demonstration: Use of shade</a:t>
            </a:r>
            <a:br>
              <a:rPr lang="en-US" dirty="0"/>
            </a:br>
            <a:endParaRPr lang="en-US" dirty="0"/>
          </a:p>
        </p:txBody>
      </p:sp>
      <p:sp>
        <p:nvSpPr>
          <p:cNvPr id="3" name="Content Placeholder 2"/>
          <p:cNvSpPr>
            <a:spLocks noGrp="1"/>
          </p:cNvSpPr>
          <p:nvPr>
            <p:ph idx="1"/>
          </p:nvPr>
        </p:nvSpPr>
        <p:spPr>
          <a:xfrm>
            <a:off x="1477107" y="1634490"/>
            <a:ext cx="7464577" cy="4954694"/>
          </a:xfrm>
        </p:spPr>
        <p:txBody>
          <a:bodyPr>
            <a:normAutofit/>
          </a:bodyPr>
          <a:lstStyle/>
          <a:p>
            <a:r>
              <a:rPr lang="en-US" sz="2000" dirty="0"/>
              <a:t>Fresh F&amp;V exposed to sun, heat and dry air will lose water quickly, and will soon wilt, become dull or shriveled.  Tomatoes lose their shiny appearance, leafy crops become limp, and green beans lose weight.   </a:t>
            </a:r>
          </a:p>
          <a:p>
            <a:r>
              <a:rPr lang="en-US" sz="2000" dirty="0"/>
              <a:t>Postharvest trainers can set up a simple demonstration at the beginning of a program by putting one sample in the shade, and a second sample in the sun, and have visual results in a few hours. Participants are shown how to feel and/or measure the temperature of produce after it has spent a few hours in the sun, and compare this to the cooler temperatures of the same produce that has been kept in the shade.   A digital scale can be used to measure the initial and final weight of the produce sample.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70</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C:\Users\Lisa\Dropbox\e-course &amp; 3 packages UNFAO 2015\3 training packages\photos and illustr for FL programs ppts\water loss tomatoes.JPG"/>
          <p:cNvPicPr/>
          <p:nvPr/>
        </p:nvPicPr>
        <p:blipFill rotWithShape="1">
          <a:blip r:embed="rId3" cstate="print">
            <a:extLst>
              <a:ext uri="{28A0092B-C50C-407E-A947-70E740481C1C}">
                <a14:useLocalDpi xmlns:a14="http://schemas.microsoft.com/office/drawing/2010/main" val="0"/>
              </a:ext>
            </a:extLst>
          </a:blip>
          <a:srcRect l="3072" t="12868" r="2135" b="22792"/>
          <a:stretch/>
        </p:blipFill>
        <p:spPr bwMode="auto">
          <a:xfrm rot="5400000">
            <a:off x="8371126" y="2990170"/>
            <a:ext cx="3629776" cy="2102056"/>
          </a:xfrm>
          <a:prstGeom prst="rect">
            <a:avLst/>
          </a:prstGeom>
          <a:noFill/>
          <a:ln>
            <a:noFill/>
          </a:ln>
          <a:extLst>
            <a:ext uri="{53640926-AAD7-44D8-BBD7-CCE9431645EC}">
              <a14:shadowObscured xmlns:a14="http://schemas.microsoft.com/office/drawing/2010/main"/>
            </a:ext>
          </a:extLst>
        </p:spPr>
      </p:pic>
      <p:pic>
        <p:nvPicPr>
          <p:cNvPr id="9" name="Picture 8" descr="Diagram&#10;&#10;Description automatically generated">
            <a:extLst>
              <a:ext uri="{FF2B5EF4-FFF2-40B4-BE49-F238E27FC236}">
                <a16:creationId xmlns:a16="http://schemas.microsoft.com/office/drawing/2014/main" id="{862EF81B-9E4E-4907-991D-EDB102341B09}"/>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4331366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400296"/>
            <a:ext cx="8596668" cy="1320800"/>
          </a:xfrm>
        </p:spPr>
        <p:txBody>
          <a:bodyPr/>
          <a:lstStyle/>
          <a:p>
            <a:r>
              <a:rPr lang="en-US" b="1" dirty="0"/>
              <a:t>On-farm storage</a:t>
            </a:r>
            <a:br>
              <a:rPr lang="en-US" dirty="0"/>
            </a:br>
            <a:endParaRPr lang="en-US" dirty="0"/>
          </a:p>
        </p:txBody>
      </p:sp>
      <p:sp>
        <p:nvSpPr>
          <p:cNvPr id="3" name="Content Placeholder 2"/>
          <p:cNvSpPr>
            <a:spLocks noGrp="1"/>
          </p:cNvSpPr>
          <p:nvPr>
            <p:ph idx="1"/>
          </p:nvPr>
        </p:nvSpPr>
        <p:spPr>
          <a:xfrm>
            <a:off x="345017" y="1188981"/>
            <a:ext cx="10228963" cy="2895600"/>
          </a:xfrm>
        </p:spPr>
        <p:txBody>
          <a:bodyPr/>
          <a:lstStyle/>
          <a:p>
            <a:r>
              <a:rPr lang="en-US" dirty="0"/>
              <a:t>Farmers may need to keep fresh produce overnight or for a few days before sale to traders or direct marketing. In drier climates, the use of simple evaporative cool storage structures can provide up to 10</a:t>
            </a:r>
            <a:r>
              <a:rPr lang="en-US" baseline="30000" dirty="0"/>
              <a:t>o</a:t>
            </a:r>
            <a:r>
              <a:rPr lang="en-US" dirty="0"/>
              <a:t>C reduction in temperature, which will double the postharvest life and reduce losses due to water loss and decay.</a:t>
            </a:r>
          </a:p>
          <a:p>
            <a:r>
              <a:rPr lang="en-US" dirty="0"/>
              <a:t>In the semi-desert region of Afar, Ethiopia, three on-farm cool storage technologies were demonstrated side by side (pot in pot, cool shelf, ZECC), and each was able to reduce the storage temperature and increase RH% for a period of up to 24 days.</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71</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041967" y="3675169"/>
            <a:ext cx="3884699" cy="3028315"/>
          </a:xfrm>
          <a:prstGeom prst="rect">
            <a:avLst/>
          </a:prstGeom>
        </p:spPr>
      </p:pic>
      <p:sp>
        <p:nvSpPr>
          <p:cNvPr id="9" name="Rectangle 8"/>
          <p:cNvSpPr/>
          <p:nvPr/>
        </p:nvSpPr>
        <p:spPr>
          <a:xfrm>
            <a:off x="6262813" y="4939811"/>
            <a:ext cx="3409908" cy="646331"/>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Zero Energy Cool Chambers </a:t>
            </a:r>
          </a:p>
          <a:p>
            <a:r>
              <a:rPr lang="en-US" dirty="0">
                <a:latin typeface="Times New Roman" panose="02020603050405020304" pitchFamily="18" charset="0"/>
                <a:ea typeface="SimSun" panose="02010600030101010101" pitchFamily="2" charset="-122"/>
              </a:rPr>
              <a:t>Photo credit: Mekbib Seife (2015) </a:t>
            </a:r>
            <a:endParaRPr lang="en-US" dirty="0"/>
          </a:p>
        </p:txBody>
      </p:sp>
      <p:pic>
        <p:nvPicPr>
          <p:cNvPr id="10" name="Picture 9" descr="Diagram&#10;&#10;Description automatically generated">
            <a:extLst>
              <a:ext uri="{FF2B5EF4-FFF2-40B4-BE49-F238E27FC236}">
                <a16:creationId xmlns:a16="http://schemas.microsoft.com/office/drawing/2014/main" id="{3519185F-812D-4326-BF51-E36986F95C5A}"/>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562841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practices for (2) village and community storage operators </a:t>
            </a:r>
            <a:br>
              <a:rPr lang="en-US" dirty="0"/>
            </a:br>
            <a:endParaRPr lang="en-US" dirty="0"/>
          </a:p>
        </p:txBody>
      </p:sp>
      <p:sp>
        <p:nvSpPr>
          <p:cNvPr id="3" name="Content Placeholder 2"/>
          <p:cNvSpPr>
            <a:spLocks noGrp="1"/>
          </p:cNvSpPr>
          <p:nvPr>
            <p:ph idx="1"/>
          </p:nvPr>
        </p:nvSpPr>
        <p:spPr/>
        <p:txBody>
          <a:bodyPr/>
          <a:lstStyle/>
          <a:p>
            <a:pPr lvl="0"/>
            <a:r>
              <a:rPr lang="en-US" sz="2400" dirty="0"/>
              <a:t>Temperature and relative humidity management</a:t>
            </a:r>
          </a:p>
          <a:p>
            <a:pPr lvl="0"/>
            <a:r>
              <a:rPr lang="en-US" sz="2400" dirty="0"/>
              <a:t>Plastic crates to protect perishable crops</a:t>
            </a:r>
          </a:p>
          <a:p>
            <a:pPr lvl="0"/>
            <a:r>
              <a:rPr lang="en-US" sz="2400" dirty="0"/>
              <a:t>Sanitation</a:t>
            </a:r>
          </a:p>
          <a:p>
            <a:pPr lvl="0"/>
            <a:r>
              <a:rPr lang="en-US" sz="2400" dirty="0"/>
              <a:t>Inventory management</a:t>
            </a:r>
          </a:p>
          <a:p>
            <a:pPr lvl="0"/>
            <a:r>
              <a:rPr lang="en-US" sz="2400" dirty="0"/>
              <a:t>Use of simple tools for moving packed F&amp;V</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65A5B6BD-A9A2-473D-9401-1ABA52227334}"/>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396108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Demonstrations of reduced F&amp;V losses</a:t>
            </a:r>
            <a:br>
              <a:rPr lang="en-US" dirty="0"/>
            </a:br>
            <a:endParaRPr lang="en-US" dirty="0"/>
          </a:p>
        </p:txBody>
      </p:sp>
      <p:sp>
        <p:nvSpPr>
          <p:cNvPr id="3" name="Content Placeholder 2"/>
          <p:cNvSpPr>
            <a:spLocks noGrp="1"/>
          </p:cNvSpPr>
          <p:nvPr>
            <p:ph idx="1"/>
          </p:nvPr>
        </p:nvSpPr>
        <p:spPr>
          <a:xfrm>
            <a:off x="345017" y="1350804"/>
            <a:ext cx="8596668" cy="1751011"/>
          </a:xfrm>
        </p:spPr>
        <p:txBody>
          <a:bodyPr/>
          <a:lstStyle/>
          <a:p>
            <a:r>
              <a:rPr lang="en-US" dirty="0"/>
              <a:t>One example is the use of simple tools for moving packed F&amp;V crops. The cost of the unit and the associated losses from physical damage can be compared to manual handling (cost of labor and level of damage).</a:t>
            </a:r>
          </a:p>
          <a:p>
            <a:r>
              <a:rPr lang="en-US" dirty="0"/>
              <a:t>Illustration Source: www/uline.com</a:t>
            </a:r>
          </a:p>
        </p:txBody>
      </p:sp>
      <p:sp>
        <p:nvSpPr>
          <p:cNvPr id="6" name="TextBox 5"/>
          <p:cNvSpPr txBox="1"/>
          <p:nvPr/>
        </p:nvSpPr>
        <p:spPr>
          <a:xfrm>
            <a:off x="10186014" y="6123072"/>
            <a:ext cx="1440565" cy="646331"/>
          </a:xfrm>
          <a:prstGeom prst="rect">
            <a:avLst/>
          </a:prstGeom>
          <a:noFill/>
        </p:spPr>
        <p:txBody>
          <a:bodyPr wrap="square" rtlCol="0">
            <a:spAutoFit/>
          </a:bodyPr>
          <a:lstStyle/>
          <a:p>
            <a:r>
              <a:rPr lang="en-US" dirty="0"/>
              <a:t>Mod. 1.4 Slide 73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2370634" y="2798213"/>
            <a:ext cx="8301282" cy="3324859"/>
          </a:xfrm>
          <a:prstGeom prst="rect">
            <a:avLst/>
          </a:prstGeom>
        </p:spPr>
      </p:pic>
      <p:pic>
        <p:nvPicPr>
          <p:cNvPr id="9" name="Picture 8" descr="Diagram&#10;&#10;Description automatically generated">
            <a:extLst>
              <a:ext uri="{FF2B5EF4-FFF2-40B4-BE49-F238E27FC236}">
                <a16:creationId xmlns:a16="http://schemas.microsoft.com/office/drawing/2014/main" id="{BE3ACA11-6759-4F02-8054-095CE402E09D}"/>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4152776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practices for (3) micro, small and medium enterprises </a:t>
            </a:r>
            <a:br>
              <a:rPr lang="en-US" dirty="0"/>
            </a:br>
            <a:endParaRPr lang="en-US" dirty="0"/>
          </a:p>
        </p:txBody>
      </p:sp>
      <p:sp>
        <p:nvSpPr>
          <p:cNvPr id="3" name="Content Placeholder 2"/>
          <p:cNvSpPr>
            <a:spLocks noGrp="1"/>
          </p:cNvSpPr>
          <p:nvPr>
            <p:ph idx="1"/>
          </p:nvPr>
        </p:nvSpPr>
        <p:spPr>
          <a:xfrm>
            <a:off x="2003246" y="1891158"/>
            <a:ext cx="8596668" cy="3880773"/>
          </a:xfrm>
        </p:spPr>
        <p:txBody>
          <a:bodyPr>
            <a:normAutofit/>
          </a:bodyPr>
          <a:lstStyle/>
          <a:p>
            <a:pPr lvl="0"/>
            <a:r>
              <a:rPr lang="en-US" sz="2400" dirty="0"/>
              <a:t>Gentle handling</a:t>
            </a:r>
          </a:p>
          <a:p>
            <a:pPr lvl="0"/>
            <a:r>
              <a:rPr lang="en-US" sz="2400" dirty="0"/>
              <a:t>Reducing delays</a:t>
            </a:r>
          </a:p>
          <a:p>
            <a:pPr lvl="0"/>
            <a:r>
              <a:rPr lang="en-US" sz="2400" dirty="0"/>
              <a:t>Packinghouse operations</a:t>
            </a:r>
          </a:p>
          <a:p>
            <a:pPr lvl="0"/>
            <a:r>
              <a:rPr lang="en-US" sz="2400" dirty="0"/>
              <a:t>Use of improved packages and containers</a:t>
            </a:r>
          </a:p>
          <a:p>
            <a:pPr lvl="0"/>
            <a:r>
              <a:rPr lang="en-US" sz="2400" dirty="0"/>
              <a:t>Food safety</a:t>
            </a:r>
          </a:p>
          <a:p>
            <a:pPr marL="0" indent="0">
              <a:buNone/>
            </a:pPr>
            <a:r>
              <a:rPr lang="en-US" sz="2400" dirty="0"/>
              <a:t>The volume of crops that requires handling or processing will often determine which technologies make the most sense economically.</a:t>
            </a:r>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74</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4BE514E7-B957-4868-A1E1-7BF46D4BC00C}"/>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940944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Gentle handling and reducing delays</a:t>
            </a:r>
            <a:br>
              <a:rPr lang="en-US" dirty="0"/>
            </a:br>
            <a:endParaRPr lang="en-US" dirty="0"/>
          </a:p>
        </p:txBody>
      </p:sp>
      <p:sp>
        <p:nvSpPr>
          <p:cNvPr id="3" name="Content Placeholder 2"/>
          <p:cNvSpPr>
            <a:spLocks noGrp="1"/>
          </p:cNvSpPr>
          <p:nvPr>
            <p:ph idx="1"/>
          </p:nvPr>
        </p:nvSpPr>
        <p:spPr/>
        <p:txBody>
          <a:bodyPr/>
          <a:lstStyle/>
          <a:p>
            <a:r>
              <a:rPr lang="en-US" sz="2400" dirty="0"/>
              <a:t>Any time the crop is left waiting in the sun, in a truck, on a loading dock, or dropped, thrown or stacked too high, postharvest losses will tend to increase.  </a:t>
            </a:r>
          </a:p>
          <a:p>
            <a:r>
              <a:rPr lang="en-US" sz="2400" dirty="0"/>
              <a:t>Planning the timing of harvesting and deliveries to the packinghouse, processing plant, distribution center or market will help reduce unnecessary delays.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75</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1BC2A9D9-1A67-4207-8793-309E20646DD3}"/>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071484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Packinghouse operations</a:t>
            </a:r>
            <a:br>
              <a:rPr lang="en-US" dirty="0"/>
            </a:br>
            <a:endParaRPr lang="en-US" dirty="0"/>
          </a:p>
        </p:txBody>
      </p:sp>
      <p:sp>
        <p:nvSpPr>
          <p:cNvPr id="3" name="Content Placeholder 2"/>
          <p:cNvSpPr>
            <a:spLocks noGrp="1"/>
          </p:cNvSpPr>
          <p:nvPr>
            <p:ph idx="1"/>
          </p:nvPr>
        </p:nvSpPr>
        <p:spPr>
          <a:xfrm>
            <a:off x="1492058" y="1380472"/>
            <a:ext cx="9207883" cy="4618962"/>
          </a:xfrm>
        </p:spPr>
        <p:txBody>
          <a:bodyPr>
            <a:normAutofit/>
          </a:bodyPr>
          <a:lstStyle/>
          <a:p>
            <a:pPr marL="0" indent="0">
              <a:buNone/>
            </a:pPr>
            <a:r>
              <a:rPr lang="en-US" sz="2000" dirty="0"/>
              <a:t>There is no one packinghouse design that will work well for every kind of fruit and vegetable crop, but following a few simple guidelines can help to reduce postharvest losses.</a:t>
            </a:r>
          </a:p>
          <a:p>
            <a:pPr lvl="0"/>
            <a:r>
              <a:rPr lang="en-US" sz="2000" dirty="0"/>
              <a:t>Design packing lines to have a one way flow </a:t>
            </a:r>
          </a:p>
          <a:p>
            <a:pPr lvl="0"/>
            <a:r>
              <a:rPr lang="en-US" sz="2000" dirty="0"/>
              <a:t>Avoid unneeded steps in the packing process (keep it simple) to prevent damage</a:t>
            </a:r>
          </a:p>
          <a:p>
            <a:pPr lvl="0"/>
            <a:r>
              <a:rPr lang="en-US" sz="2000" dirty="0"/>
              <a:t>Avoid drops, throws and bumps by getting the produce close to workers so they can easily reach and gently place the produce into the packages</a:t>
            </a:r>
          </a:p>
          <a:p>
            <a:pPr lvl="0"/>
            <a:r>
              <a:rPr lang="en-US" sz="2000" dirty="0"/>
              <a:t>Provide plenty of workspace (sufficient elbow room) and lighting for workers to do their jobs</a:t>
            </a:r>
          </a:p>
          <a:p>
            <a:pPr lvl="0"/>
            <a:r>
              <a:rPr lang="en-US" sz="2000" dirty="0"/>
              <a:t>Keep the facility clean, whether it is a simple outdoor shed or a complication mechanized system</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76</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1AB808E6-49FC-43C0-A34A-C583061832C6}"/>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481992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46709"/>
            <a:ext cx="8596668" cy="1320800"/>
          </a:xfrm>
        </p:spPr>
        <p:txBody>
          <a:bodyPr>
            <a:normAutofit fontScale="90000"/>
          </a:bodyPr>
          <a:lstStyle/>
          <a:p>
            <a:r>
              <a:rPr lang="en-US" dirty="0"/>
              <a:t>Examples of appropriate packinghouse operations for F&amp;V crops in SSA</a:t>
            </a:r>
            <a:br>
              <a:rPr lang="en-US" dirty="0"/>
            </a:br>
            <a:endParaRPr lang="en-US" dirty="0"/>
          </a:p>
        </p:txBody>
      </p:sp>
      <p:pic>
        <p:nvPicPr>
          <p:cNvPr id="8" name="Content Placeholder 7"/>
          <p:cNvPicPr>
            <a:picLocks noGrp="1" noChangeAspect="1"/>
          </p:cNvPicPr>
          <p:nvPr>
            <p:ph idx="1"/>
          </p:nvPr>
        </p:nvPicPr>
        <p:blipFill>
          <a:blip r:embed="rId2"/>
          <a:stretch>
            <a:fillRect/>
          </a:stretch>
        </p:blipFill>
        <p:spPr>
          <a:xfrm>
            <a:off x="1055848" y="1667509"/>
            <a:ext cx="8523762" cy="4121575"/>
          </a:xfrm>
        </p:spPr>
      </p:pic>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77</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Diagram&#10;&#10;Description automatically generated">
            <a:extLst>
              <a:ext uri="{FF2B5EF4-FFF2-40B4-BE49-F238E27FC236}">
                <a16:creationId xmlns:a16="http://schemas.microsoft.com/office/drawing/2014/main" id="{C9FD6ECA-F6A4-4444-A04E-AD2202A2D925}"/>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1899413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Use of improved packages and containers</a:t>
            </a:r>
            <a:br>
              <a:rPr lang="en-US" dirty="0"/>
            </a:br>
            <a:endParaRPr lang="en-US" dirty="0"/>
          </a:p>
        </p:txBody>
      </p:sp>
      <p:sp>
        <p:nvSpPr>
          <p:cNvPr id="3" name="Content Placeholder 2"/>
          <p:cNvSpPr>
            <a:spLocks noGrp="1"/>
          </p:cNvSpPr>
          <p:nvPr>
            <p:ph idx="1"/>
          </p:nvPr>
        </p:nvSpPr>
        <p:spPr>
          <a:xfrm>
            <a:off x="345017" y="1794011"/>
            <a:ext cx="6519333" cy="3880773"/>
          </a:xfrm>
        </p:spPr>
        <p:txBody>
          <a:bodyPr/>
          <a:lstStyle/>
          <a:p>
            <a:r>
              <a:rPr lang="en-US" sz="2000" dirty="0"/>
              <a:t>Package liners can help reduce water loss in F&amp;V crops. Lightweight or vented liners will decrease water loss without seriously interfering with oxygen, carbon dioxide and ethylene movement. </a:t>
            </a:r>
          </a:p>
          <a:p>
            <a:r>
              <a:rPr lang="en-US" sz="2000" dirty="0"/>
              <a:t>Video of bananas being packed into cartons  (Source: Fresh 'n' Smart®):</a:t>
            </a:r>
          </a:p>
          <a:p>
            <a:r>
              <a:rPr lang="en-US" sz="2000" u="sng" dirty="0">
                <a:hlinkClick r:id="rId2"/>
              </a:rPr>
              <a:t>https://www.youtube.com/watch?v=CZKPI0fKKM8</a:t>
            </a:r>
            <a:r>
              <a:rPr lang="en-US" sz="2000" dirty="0"/>
              <a:t>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78</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864350" y="1874134"/>
            <a:ext cx="3455497" cy="3352415"/>
          </a:xfrm>
          <a:prstGeom prst="rect">
            <a:avLst/>
          </a:prstGeom>
        </p:spPr>
      </p:pic>
      <p:pic>
        <p:nvPicPr>
          <p:cNvPr id="9" name="Picture 8" descr="Diagram&#10;&#10;Description automatically generated">
            <a:extLst>
              <a:ext uri="{FF2B5EF4-FFF2-40B4-BE49-F238E27FC236}">
                <a16:creationId xmlns:a16="http://schemas.microsoft.com/office/drawing/2014/main" id="{73A4C046-7988-4D00-9257-D3383FFB3314}"/>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7370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lstStyle/>
          <a:p>
            <a:r>
              <a:rPr lang="en-US" b="1" dirty="0"/>
              <a:t>Harvesting practices</a:t>
            </a:r>
            <a:br>
              <a:rPr lang="en-US" dirty="0"/>
            </a:br>
            <a:endParaRPr lang="en-US" dirty="0"/>
          </a:p>
        </p:txBody>
      </p:sp>
      <p:sp>
        <p:nvSpPr>
          <p:cNvPr id="3" name="Content Placeholder 2"/>
          <p:cNvSpPr>
            <a:spLocks noGrp="1"/>
          </p:cNvSpPr>
          <p:nvPr>
            <p:ph idx="1"/>
          </p:nvPr>
        </p:nvSpPr>
        <p:spPr>
          <a:xfrm>
            <a:off x="1712535" y="951198"/>
            <a:ext cx="9175859" cy="5435533"/>
          </a:xfrm>
        </p:spPr>
        <p:txBody>
          <a:bodyPr>
            <a:normAutofit lnSpcReduction="10000"/>
          </a:bodyPr>
          <a:lstStyle/>
          <a:p>
            <a:pPr marL="0" indent="0">
              <a:buNone/>
            </a:pPr>
            <a:r>
              <a:rPr lang="en-US" sz="2200" dirty="0"/>
              <a:t>Poor timing and using poor methods and tools to harvest F&amp;V can damage the crops and lead to increased postharvest losses.  </a:t>
            </a:r>
          </a:p>
          <a:p>
            <a:r>
              <a:rPr lang="en-US" sz="2200" b="1" dirty="0"/>
              <a:t>Time</a:t>
            </a:r>
            <a:r>
              <a:rPr lang="en-US" sz="2200" dirty="0"/>
              <a:t>: harvest early in the morning when it is typically cooler and less stressful to F&amp;V crops</a:t>
            </a:r>
          </a:p>
          <a:p>
            <a:r>
              <a:rPr lang="en-US" sz="2200" b="1" dirty="0"/>
              <a:t>Tools:</a:t>
            </a:r>
            <a:r>
              <a:rPr lang="en-US" sz="2200" dirty="0"/>
              <a:t> knives and clippers should be sharp and kept clean</a:t>
            </a:r>
          </a:p>
          <a:p>
            <a:r>
              <a:rPr lang="en-US" sz="2200" b="1" dirty="0"/>
              <a:t>Picking bags</a:t>
            </a:r>
            <a:r>
              <a:rPr lang="en-US" sz="2200" dirty="0"/>
              <a:t>: using shoulder harnessed harvesting bags can reduce damage</a:t>
            </a:r>
          </a:p>
          <a:p>
            <a:r>
              <a:rPr lang="en-US" sz="2200" b="1" dirty="0"/>
              <a:t>Workers</a:t>
            </a:r>
            <a:r>
              <a:rPr lang="en-US" sz="2200" dirty="0"/>
              <a:t>: should be well trained in how to harvest without causing damage and on how to keep their hands and fingernails clean; should wash before touching the crop to harvest, and wash their hands again after using the toilet or touching anything that is unsanitary</a:t>
            </a:r>
          </a:p>
          <a:p>
            <a:r>
              <a:rPr lang="en-US" sz="2200" b="1" dirty="0"/>
              <a:t>Field containers:</a:t>
            </a:r>
            <a:r>
              <a:rPr lang="en-US" sz="2200" dirty="0"/>
              <a:t> should be clean, smooth on the inside and kept up off the soil (placed on pallets or tarpaulins) to prevent contamination and food safety problems</a:t>
            </a:r>
          </a:p>
          <a:p>
            <a:endParaRPr lang="en-US" dirty="0"/>
          </a:p>
        </p:txBody>
      </p:sp>
      <p:sp>
        <p:nvSpPr>
          <p:cNvPr id="6" name="TextBox 5"/>
          <p:cNvSpPr txBox="1"/>
          <p:nvPr/>
        </p:nvSpPr>
        <p:spPr>
          <a:xfrm>
            <a:off x="10186014" y="6048424"/>
            <a:ext cx="1440565" cy="646331"/>
          </a:xfrm>
          <a:prstGeom prst="rect">
            <a:avLst/>
          </a:prstGeom>
          <a:noFill/>
        </p:spPr>
        <p:txBody>
          <a:bodyPr wrap="square" rtlCol="0">
            <a:spAutoFit/>
          </a:bodyPr>
          <a:lstStyle/>
          <a:p>
            <a:r>
              <a:rPr lang="en-US" dirty="0"/>
              <a:t>Mod. 1.4 Slide 7</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D58AC487-567D-4D0F-BC21-BF2CD38A53F4}"/>
              </a:ext>
            </a:extLst>
          </p:cNvPr>
          <p:cNvPicPr>
            <a:picLocks noChangeAspect="1"/>
          </p:cNvPicPr>
          <p:nvPr/>
        </p:nvPicPr>
        <p:blipFill>
          <a:blip r:embed="rId3"/>
          <a:stretch>
            <a:fillRect/>
          </a:stretch>
        </p:blipFill>
        <p:spPr>
          <a:xfrm>
            <a:off x="-51118" y="5289452"/>
            <a:ext cx="1763653" cy="1568548"/>
          </a:xfrm>
          <a:prstGeom prst="rect">
            <a:avLst/>
          </a:prstGeom>
        </p:spPr>
      </p:pic>
    </p:spTree>
    <p:extLst>
      <p:ext uri="{BB962C8B-B14F-4D97-AF65-F5344CB8AC3E}">
        <p14:creationId xmlns:p14="http://schemas.microsoft.com/office/powerpoint/2010/main" val="2462910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23" y="266912"/>
            <a:ext cx="8596668" cy="1320800"/>
          </a:xfrm>
        </p:spPr>
        <p:txBody>
          <a:bodyPr/>
          <a:lstStyle/>
          <a:p>
            <a:r>
              <a:rPr lang="en-US" b="1" dirty="0"/>
              <a:t>Food safety</a:t>
            </a:r>
            <a:br>
              <a:rPr lang="en-US" dirty="0"/>
            </a:br>
            <a:endParaRPr lang="en-US" dirty="0"/>
          </a:p>
        </p:txBody>
      </p:sp>
      <p:sp>
        <p:nvSpPr>
          <p:cNvPr id="3" name="Content Placeholder 2"/>
          <p:cNvSpPr>
            <a:spLocks noGrp="1"/>
          </p:cNvSpPr>
          <p:nvPr>
            <p:ph idx="1"/>
          </p:nvPr>
        </p:nvSpPr>
        <p:spPr>
          <a:xfrm>
            <a:off x="1879600" y="942535"/>
            <a:ext cx="8005618" cy="5098827"/>
          </a:xfrm>
        </p:spPr>
        <p:txBody>
          <a:bodyPr>
            <a:normAutofit lnSpcReduction="10000"/>
          </a:bodyPr>
          <a:lstStyle/>
          <a:p>
            <a:r>
              <a:rPr lang="en-US" sz="2200" dirty="0"/>
              <a:t>Food safety starts on the farm with Good Agricultural Practices (GAPs), and must be protected all the way through processing (HACCP) to the final consumer.</a:t>
            </a:r>
          </a:p>
          <a:p>
            <a:pPr marL="0" indent="0">
              <a:buNone/>
            </a:pPr>
            <a:r>
              <a:rPr lang="en-US" sz="2200" dirty="0"/>
              <a:t>Physical Hazards</a:t>
            </a:r>
          </a:p>
          <a:p>
            <a:pPr lvl="0"/>
            <a:r>
              <a:rPr lang="en-US" sz="2200" dirty="0"/>
              <a:t>Nails, screws, pieces of glass, wood splinters etc. </a:t>
            </a:r>
          </a:p>
          <a:p>
            <a:pPr marL="0" indent="0">
              <a:buNone/>
            </a:pPr>
            <a:r>
              <a:rPr lang="en-US" sz="2200" dirty="0"/>
              <a:t>Chemical Hazards</a:t>
            </a:r>
          </a:p>
          <a:p>
            <a:pPr lvl="0"/>
            <a:r>
              <a:rPr lang="en-US" sz="2200" dirty="0"/>
              <a:t>Pesticides, fungicides, machine lubricants, heavy metals, cleaning compounds etc. </a:t>
            </a:r>
          </a:p>
          <a:p>
            <a:pPr marL="0" indent="0">
              <a:buNone/>
            </a:pPr>
            <a:r>
              <a:rPr lang="en-US" sz="2200" dirty="0"/>
              <a:t>Human Pathogens</a:t>
            </a:r>
          </a:p>
          <a:p>
            <a:pPr lvl="0"/>
            <a:r>
              <a:rPr lang="en-US" sz="2200" dirty="0"/>
              <a:t>Soil associated bacteria (Clostridium botulinum, Listeria monocytogenes)</a:t>
            </a:r>
          </a:p>
          <a:p>
            <a:pPr lvl="0"/>
            <a:r>
              <a:rPr lang="it-IT" sz="2200" dirty="0"/>
              <a:t>Fecal associated bacteria (Salmonella spp., Shigella spp., E. coli 0157:H7 etc.)</a:t>
            </a:r>
            <a:endParaRPr lang="en-US" sz="2200"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79</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D108F64D-D493-42B3-A5BF-6B674CFCBF5B}"/>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9705883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616710"/>
          </a:xfrm>
        </p:spPr>
        <p:txBody>
          <a:bodyPr>
            <a:normAutofit fontScale="90000"/>
          </a:bodyPr>
          <a:lstStyle/>
          <a:p>
            <a:r>
              <a:rPr lang="en-US" b="1" dirty="0"/>
              <a:t>Improved postharvest handling practices for (4) small stores/shops and for </a:t>
            </a:r>
            <a:br>
              <a:rPr lang="en-US" b="1" dirty="0"/>
            </a:br>
            <a:r>
              <a:rPr lang="en-US" b="1" dirty="0"/>
              <a:t>(5) market and street vendors</a:t>
            </a:r>
            <a:br>
              <a:rPr lang="en-US" dirty="0"/>
            </a:br>
            <a:endParaRPr lang="en-US" dirty="0"/>
          </a:p>
        </p:txBody>
      </p:sp>
      <p:sp>
        <p:nvSpPr>
          <p:cNvPr id="3" name="Content Placeholder 2"/>
          <p:cNvSpPr>
            <a:spLocks noGrp="1"/>
          </p:cNvSpPr>
          <p:nvPr>
            <p:ph idx="1"/>
          </p:nvPr>
        </p:nvSpPr>
        <p:spPr/>
        <p:txBody>
          <a:bodyPr/>
          <a:lstStyle/>
          <a:p>
            <a:pPr lvl="0"/>
            <a:r>
              <a:rPr lang="en-US" sz="2400" dirty="0"/>
              <a:t>Inventory management</a:t>
            </a:r>
          </a:p>
          <a:p>
            <a:pPr lvl="0"/>
            <a:r>
              <a:rPr lang="en-US" sz="2400" dirty="0"/>
              <a:t>Temperature management/ use of shade</a:t>
            </a:r>
          </a:p>
          <a:p>
            <a:pPr lvl="0"/>
            <a:r>
              <a:rPr lang="en-US" sz="2400" dirty="0"/>
              <a:t>Sanitation</a:t>
            </a:r>
          </a:p>
          <a:p>
            <a:pPr lvl="0"/>
            <a:r>
              <a:rPr lang="en-US" sz="2400" dirty="0"/>
              <a:t>Displays/use of tables and shelves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80</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97D0C4CD-B029-4B83-955B-044CA9D35C9A}"/>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40129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Inventory management</a:t>
            </a:r>
            <a:br>
              <a:rPr lang="en-US" dirty="0"/>
            </a:br>
            <a:endParaRPr lang="en-US" dirty="0"/>
          </a:p>
        </p:txBody>
      </p:sp>
      <p:sp>
        <p:nvSpPr>
          <p:cNvPr id="3" name="Content Placeholder 2"/>
          <p:cNvSpPr>
            <a:spLocks noGrp="1"/>
          </p:cNvSpPr>
          <p:nvPr>
            <p:ph idx="1"/>
          </p:nvPr>
        </p:nvSpPr>
        <p:spPr/>
        <p:txBody>
          <a:bodyPr/>
          <a:lstStyle/>
          <a:p>
            <a:r>
              <a:rPr lang="en-US" sz="2000" dirty="0"/>
              <a:t>Fresh produce has a limited postharvest life, even when handled and stored under the best conditions (kept cool and at high relative humidity).  </a:t>
            </a:r>
          </a:p>
          <a:p>
            <a:r>
              <a:rPr lang="en-US" sz="2000" dirty="0"/>
              <a:t>Small stores and open air retail markets rarely can provide these conditions, and so the F&amp;V on display will tend to lose water and begin to look less appealing to customers. </a:t>
            </a:r>
          </a:p>
          <a:p>
            <a:r>
              <a:rPr lang="en-US" sz="2000" dirty="0"/>
              <a:t>Keeping good records and using a first-in/first out inventory management system will help reduce postharvest losses.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81</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F89DDFD-C2BE-4563-820A-84B6243C95F7}"/>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7153083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Temperature management/ use of shade</a:t>
            </a:r>
            <a:br>
              <a:rPr lang="en-US" dirty="0"/>
            </a:br>
            <a:endParaRPr lang="en-US" dirty="0"/>
          </a:p>
        </p:txBody>
      </p:sp>
      <p:sp>
        <p:nvSpPr>
          <p:cNvPr id="3" name="Content Placeholder 2"/>
          <p:cNvSpPr>
            <a:spLocks noGrp="1"/>
          </p:cNvSpPr>
          <p:nvPr>
            <p:ph idx="1"/>
          </p:nvPr>
        </p:nvSpPr>
        <p:spPr>
          <a:xfrm>
            <a:off x="677334" y="1642533"/>
            <a:ext cx="8788398" cy="4398829"/>
          </a:xfrm>
        </p:spPr>
        <p:txBody>
          <a:bodyPr/>
          <a:lstStyle/>
          <a:p>
            <a:r>
              <a:rPr lang="en-US" sz="2000" dirty="0"/>
              <a:t>Keeping produce cool during marketing is difficult for vendors, but nature can provide some assistance.  </a:t>
            </a:r>
          </a:p>
          <a:p>
            <a:r>
              <a:rPr lang="en-US" sz="2000" dirty="0"/>
              <a:t>Using shade will help keep temperatures lower, and using evaporative cooling (e.g. covering produce with a wet cloth, misting with clean water) will help keep the RH% higher.  Both of these simple practices will decrease the rate of water loss in fruits, fruit-vegetables such as tomatoes and peppers, and all kinds of green vegetables.  </a:t>
            </a:r>
          </a:p>
          <a:p>
            <a:r>
              <a:rPr lang="en-US" sz="2000" dirty="0"/>
              <a:t>For onions/garlic bulbs, which must be kept dry and cool, the use of deep shade and adequate ventilation is recommended.  Net bags are often used for packaging these crops, to allow good air ventilation.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85966A6B-E84B-495C-B1FA-A8B0E9615586}"/>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776308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lstStyle/>
          <a:p>
            <a:r>
              <a:rPr lang="en-US" b="1" dirty="0"/>
              <a:t>Displays/use of tables and shelves</a:t>
            </a:r>
            <a:br>
              <a:rPr lang="en-US" dirty="0"/>
            </a:br>
            <a:endParaRPr lang="en-US" dirty="0"/>
          </a:p>
        </p:txBody>
      </p:sp>
      <p:sp>
        <p:nvSpPr>
          <p:cNvPr id="3" name="Content Placeholder 2"/>
          <p:cNvSpPr>
            <a:spLocks noGrp="1"/>
          </p:cNvSpPr>
          <p:nvPr>
            <p:ph idx="1"/>
          </p:nvPr>
        </p:nvSpPr>
        <p:spPr>
          <a:xfrm>
            <a:off x="467784" y="1185333"/>
            <a:ext cx="8596668" cy="3880773"/>
          </a:xfrm>
        </p:spPr>
        <p:txBody>
          <a:bodyPr/>
          <a:lstStyle/>
          <a:p>
            <a:r>
              <a:rPr lang="en-US" sz="2400" dirty="0"/>
              <a:t>Lifting the produce up off of the ground or the floor during marketing is a simple practice that will help to reduce postharvest losses.  </a:t>
            </a:r>
          </a:p>
          <a:p>
            <a:r>
              <a:rPr lang="en-US" sz="2400" dirty="0"/>
              <a:t>Using tables or shelves for displays can ensure that produce is not stepped on or exposed to dust or pests.  </a:t>
            </a:r>
          </a:p>
          <a:p>
            <a:r>
              <a:rPr lang="en-US" sz="2400" dirty="0"/>
              <a:t>Allowing air to pass under the display can help keep the produce cooler.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620371" y="3945467"/>
            <a:ext cx="2849096" cy="2643717"/>
          </a:xfrm>
          <a:prstGeom prst="rect">
            <a:avLst/>
          </a:prstGeom>
        </p:spPr>
      </p:pic>
      <p:sp>
        <p:nvSpPr>
          <p:cNvPr id="9" name="Rectangle 8"/>
          <p:cNvSpPr/>
          <p:nvPr/>
        </p:nvSpPr>
        <p:spPr>
          <a:xfrm>
            <a:off x="6028266" y="4873597"/>
            <a:ext cx="2201333"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Simple display shelves (Photo credit: Lisa Kitinoja)</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E336C588-94E2-4625-87C7-02D0B902691A}"/>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594588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Details on how to reduce losses for these key F&amp;V crops in SSA:</a:t>
            </a:r>
            <a:br>
              <a:rPr lang="en-US" dirty="0"/>
            </a:br>
            <a:endParaRPr lang="en-US" dirty="0"/>
          </a:p>
        </p:txBody>
      </p:sp>
      <p:sp>
        <p:nvSpPr>
          <p:cNvPr id="3" name="Content Placeholder 2"/>
          <p:cNvSpPr>
            <a:spLocks noGrp="1"/>
          </p:cNvSpPr>
          <p:nvPr>
            <p:ph idx="1"/>
          </p:nvPr>
        </p:nvSpPr>
        <p:spPr>
          <a:xfrm>
            <a:off x="2309629" y="1936976"/>
            <a:ext cx="8596668" cy="3880773"/>
          </a:xfrm>
        </p:spPr>
        <p:txBody>
          <a:bodyPr/>
          <a:lstStyle/>
          <a:p>
            <a:pPr lvl="0"/>
            <a:r>
              <a:rPr lang="en-US" sz="2000" dirty="0"/>
              <a:t>Banana/Plantain</a:t>
            </a:r>
          </a:p>
          <a:p>
            <a:pPr lvl="0"/>
            <a:r>
              <a:rPr lang="en-US" sz="2000" dirty="0"/>
              <a:t>Mango</a:t>
            </a:r>
          </a:p>
          <a:p>
            <a:pPr lvl="0"/>
            <a:r>
              <a:rPr lang="en-US" sz="2000" dirty="0"/>
              <a:t>Papaya</a:t>
            </a:r>
          </a:p>
          <a:p>
            <a:pPr lvl="0"/>
            <a:r>
              <a:rPr lang="en-US" sz="2000" dirty="0"/>
              <a:t>Tomato/Hot peppers</a:t>
            </a:r>
          </a:p>
          <a:p>
            <a:pPr lvl="0"/>
            <a:r>
              <a:rPr lang="en-US" sz="2000" dirty="0"/>
              <a:t>Onions</a:t>
            </a:r>
          </a:p>
          <a:p>
            <a:pPr lvl="0"/>
            <a:r>
              <a:rPr lang="en-US" sz="2000" dirty="0"/>
              <a:t>Leafy greens</a:t>
            </a:r>
          </a:p>
          <a:p>
            <a:pPr lvl="0"/>
            <a:r>
              <a:rPr lang="en-US" sz="2000" dirty="0"/>
              <a:t>Green beans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84</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16123F2C-3687-4E4C-B6FB-C9DF13A99E97}"/>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843796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Improved postharvest handling, storage and marketing of </a:t>
            </a:r>
            <a:r>
              <a:rPr lang="en-US" b="1" dirty="0"/>
              <a:t>Banana/Plantain</a:t>
            </a:r>
            <a:br>
              <a:rPr lang="en-US" dirty="0"/>
            </a:br>
            <a:endParaRPr lang="en-US" dirty="0"/>
          </a:p>
        </p:txBody>
      </p:sp>
      <p:sp>
        <p:nvSpPr>
          <p:cNvPr id="3" name="Content Placeholder 2"/>
          <p:cNvSpPr>
            <a:spLocks noGrp="1"/>
          </p:cNvSpPr>
          <p:nvPr>
            <p:ph idx="1"/>
          </p:nvPr>
        </p:nvSpPr>
        <p:spPr>
          <a:xfrm>
            <a:off x="1879600" y="1930400"/>
            <a:ext cx="8596668" cy="4484468"/>
          </a:xfrm>
        </p:spPr>
        <p:txBody>
          <a:bodyPr>
            <a:normAutofit/>
          </a:bodyPr>
          <a:lstStyle/>
          <a:p>
            <a:r>
              <a:rPr lang="en-US" dirty="0"/>
              <a:t>Harvest index: Fingers begin to fill out and become rounded (loss of angularity).  Bananas and plantains are harvested mature-green.</a:t>
            </a:r>
          </a:p>
          <a:p>
            <a:r>
              <a:rPr lang="en-US" dirty="0"/>
              <a:t>Harvesting practices: Avoid early harvest, fruits will be small and light for their size, of lower market value. Handle bunches gently and avoid dropping the fruits. </a:t>
            </a:r>
          </a:p>
          <a:p>
            <a:r>
              <a:rPr lang="en-US" dirty="0"/>
              <a:t>Cleaning/trimming: Wash off latex (sap) if the hands are cut from the bunches. The water used to wash these fruits must be clean and sanitized (contain 200 ppm chlorine).</a:t>
            </a:r>
          </a:p>
          <a:p>
            <a:r>
              <a:rPr lang="en-US" dirty="0"/>
              <a:t>Storage: The optimum temperature for storage and transport is 13-14°C. Bananas and plantains are chilling sensitive.  </a:t>
            </a:r>
          </a:p>
          <a:p>
            <a:r>
              <a:rPr lang="en-US" dirty="0"/>
              <a:t>Marketing: Bananas are often ripened before marketing to improve market value. The optimum temperature for ripening bananas is 15-20°C.</a:t>
            </a:r>
          </a:p>
          <a:p>
            <a:endParaRPr lang="en-US"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85</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1AFD3815-7A45-4F1B-A706-B148246908EE}"/>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385254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23" y="232321"/>
            <a:ext cx="8596668" cy="1320800"/>
          </a:xfrm>
        </p:spPr>
        <p:txBody>
          <a:bodyPr>
            <a:normAutofit fontScale="90000"/>
          </a:bodyPr>
          <a:lstStyle/>
          <a:p>
            <a:r>
              <a:rPr lang="en-US" dirty="0"/>
              <a:t>Improved postharvest handling, storage and marketing of </a:t>
            </a:r>
            <a:r>
              <a:rPr lang="en-US" b="1" dirty="0"/>
              <a:t>Mango/Papaya</a:t>
            </a:r>
            <a:br>
              <a:rPr lang="en-US" dirty="0"/>
            </a:br>
            <a:endParaRPr lang="en-US" dirty="0"/>
          </a:p>
        </p:txBody>
      </p:sp>
      <p:sp>
        <p:nvSpPr>
          <p:cNvPr id="3" name="Content Placeholder 2"/>
          <p:cNvSpPr>
            <a:spLocks noGrp="1"/>
          </p:cNvSpPr>
          <p:nvPr>
            <p:ph idx="1"/>
          </p:nvPr>
        </p:nvSpPr>
        <p:spPr>
          <a:xfrm>
            <a:off x="677334" y="1336431"/>
            <a:ext cx="9651999" cy="4628848"/>
          </a:xfrm>
        </p:spPr>
        <p:txBody>
          <a:bodyPr>
            <a:normAutofit/>
          </a:bodyPr>
          <a:lstStyle/>
          <a:p>
            <a:r>
              <a:rPr lang="en-US" dirty="0"/>
              <a:t>Harvest index: Mangoes change in fruit shape (fullness of the cheeks) as they reach maturity.   Papayas change in color from green to yellow or red.  There are also internal color changes in flesh color from greenish-yellow to yellow to orange.  Papayas are usually harvested at color break to ¼ yellow for export or at ½ to ¾ yellow for local markets.</a:t>
            </a:r>
          </a:p>
          <a:p>
            <a:r>
              <a:rPr lang="en-US" dirty="0"/>
              <a:t>Harvesting practices: Gentle harvesting, and avoiding drops and bruises.</a:t>
            </a:r>
          </a:p>
          <a:p>
            <a:r>
              <a:rPr lang="en-US" dirty="0"/>
              <a:t>Cleaning/trimming: Sap must be removed (washed off) immediately after mangoes are harvested. A dark-brown to black discoloration of mango skin is due to chemical &amp; physiological injury from exudate (sap) from cut stem.  The water used to wash these fruits must be clean and sanitized (contain 200 ppm chlorine).</a:t>
            </a:r>
          </a:p>
          <a:p>
            <a:r>
              <a:rPr lang="en-US" dirty="0"/>
              <a:t>Storage: Both mangoes and papayas are chilling sensitive.  Optimum temperature is 13°C for mature-green mangoes and 10°C for partially-ripe and ripe mangoes.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86</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4A8BA679-6E1B-4CC7-B9C4-D4F656752001}"/>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719753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23" y="313690"/>
            <a:ext cx="8596668" cy="1320800"/>
          </a:xfrm>
        </p:spPr>
        <p:txBody>
          <a:bodyPr>
            <a:normAutofit fontScale="90000"/>
          </a:bodyPr>
          <a:lstStyle/>
          <a:p>
            <a:r>
              <a:rPr lang="en-US" dirty="0"/>
              <a:t>Improved postharvest handling, storage and marketing of </a:t>
            </a:r>
            <a:r>
              <a:rPr lang="en-US" b="1" dirty="0"/>
              <a:t>Tomatoes/hot peppers</a:t>
            </a:r>
            <a:br>
              <a:rPr lang="en-US" dirty="0"/>
            </a:br>
            <a:endParaRPr lang="en-US" dirty="0"/>
          </a:p>
        </p:txBody>
      </p:sp>
      <p:sp>
        <p:nvSpPr>
          <p:cNvPr id="3" name="Content Placeholder 2"/>
          <p:cNvSpPr>
            <a:spLocks noGrp="1"/>
          </p:cNvSpPr>
          <p:nvPr>
            <p:ph idx="1"/>
          </p:nvPr>
        </p:nvSpPr>
        <p:spPr>
          <a:xfrm>
            <a:off x="677334" y="1634491"/>
            <a:ext cx="9939866" cy="4406872"/>
          </a:xfrm>
        </p:spPr>
        <p:txBody>
          <a:bodyPr>
            <a:normAutofit/>
          </a:bodyPr>
          <a:lstStyle/>
          <a:p>
            <a:r>
              <a:rPr lang="en-US" dirty="0"/>
              <a:t>Harvest index: These vegetables are harvested at various colors (maturities) depending upon the market demand and distance from the farm.  </a:t>
            </a:r>
          </a:p>
          <a:p>
            <a:r>
              <a:rPr lang="en-US" dirty="0"/>
              <a:t>Harvesting practices: Gentle handling is required to reduce bruising and physical damage.</a:t>
            </a:r>
          </a:p>
          <a:p>
            <a:r>
              <a:rPr lang="en-US" dirty="0"/>
              <a:t>Fruits can be sorted to remove any decayed or damaged units, and graded by color or size during the harvesting process – and if packed directly into shipping containers in the field, this is called “field packing”. </a:t>
            </a:r>
          </a:p>
          <a:p>
            <a:r>
              <a:rPr lang="en-US" dirty="0"/>
              <a:t>Cleaning/trimming: A soft, clean cloth can be used to wipe the fruits clean.  If water is used to wash these fruits it must be clean and sanitized (contain 200 ppm chlorine). </a:t>
            </a:r>
          </a:p>
          <a:p>
            <a:r>
              <a:rPr lang="en-US" dirty="0"/>
              <a:t>Storage: Tomatoes and peppers are chilling sensitive.  Optimum temperature is 18 to 20 °C for mature-green tomatoes and 15°C for partially-ripe and ripe tomatoes.  Peppers store best at temperatures of 7 to 13°C.</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87</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258BFFC-D302-40EA-B17E-4187989412A6}"/>
              </a:ext>
            </a:extLst>
          </p:cNvPr>
          <p:cNvPicPr>
            <a:picLocks noChangeAspect="1"/>
          </p:cNvPicPr>
          <p:nvPr/>
        </p:nvPicPr>
        <p:blipFill>
          <a:blip r:embed="rId3"/>
          <a:stretch>
            <a:fillRect/>
          </a:stretch>
        </p:blipFill>
        <p:spPr>
          <a:xfrm>
            <a:off x="-51118" y="5311164"/>
            <a:ext cx="1739241" cy="1546836"/>
          </a:xfrm>
          <a:prstGeom prst="rect">
            <a:avLst/>
          </a:prstGeom>
        </p:spPr>
      </p:pic>
    </p:spTree>
    <p:extLst>
      <p:ext uri="{BB962C8B-B14F-4D97-AF65-F5344CB8AC3E}">
        <p14:creationId xmlns:p14="http://schemas.microsoft.com/office/powerpoint/2010/main" val="4049647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24" y="396331"/>
            <a:ext cx="8596668" cy="1320800"/>
          </a:xfrm>
        </p:spPr>
        <p:txBody>
          <a:bodyPr>
            <a:normAutofit fontScale="90000"/>
          </a:bodyPr>
          <a:lstStyle/>
          <a:p>
            <a:r>
              <a:rPr lang="en-US" dirty="0"/>
              <a:t>Improved postharvest handling, storage and marketing of </a:t>
            </a:r>
            <a:r>
              <a:rPr lang="en-US" b="1" dirty="0"/>
              <a:t>Onions</a:t>
            </a:r>
            <a:br>
              <a:rPr lang="en-US" dirty="0"/>
            </a:br>
            <a:endParaRPr lang="en-US" dirty="0"/>
          </a:p>
        </p:txBody>
      </p:sp>
      <p:sp>
        <p:nvSpPr>
          <p:cNvPr id="3" name="Content Placeholder 2"/>
          <p:cNvSpPr>
            <a:spLocks noGrp="1"/>
          </p:cNvSpPr>
          <p:nvPr>
            <p:ph idx="1"/>
          </p:nvPr>
        </p:nvSpPr>
        <p:spPr>
          <a:xfrm>
            <a:off x="1374332" y="1612442"/>
            <a:ext cx="8596668" cy="3880773"/>
          </a:xfrm>
        </p:spPr>
        <p:txBody>
          <a:bodyPr>
            <a:normAutofit/>
          </a:bodyPr>
          <a:lstStyle/>
          <a:p>
            <a:r>
              <a:rPr lang="en-US" dirty="0"/>
              <a:t>Harvest index: tops beginning to dry out and fall down </a:t>
            </a:r>
          </a:p>
          <a:p>
            <a:r>
              <a:rPr lang="en-US" dirty="0"/>
              <a:t>Harvesting practices: Undercut (break roots) and allow onions tops to completely dry down. Lift bulbs carefully and shake to remove loose soil.</a:t>
            </a:r>
          </a:p>
          <a:p>
            <a:r>
              <a:rPr lang="en-US" dirty="0"/>
              <a:t>Curing: Make windrows in the field (short long piles) and cover the onions with dry tops. Allow to dry (cure) for up to 7 days before further handling or packing. </a:t>
            </a:r>
          </a:p>
          <a:p>
            <a:r>
              <a:rPr lang="en-US" dirty="0"/>
              <a:t>Cleaning/trimming: Remove loose foliage, dried leaves should fall off or can be pulled off easily.</a:t>
            </a:r>
          </a:p>
          <a:p>
            <a:r>
              <a:rPr lang="en-US" dirty="0"/>
              <a:t>Long term storage: The optimum storage temperature for onions is 0°C and for long term storage onions require low relatively humidity (65-70%).   Depending upon the variety, onions can be stored from 1 to 8 months. </a:t>
            </a:r>
          </a:p>
          <a:p>
            <a:endParaRPr lang="en-US"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88</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952ACECE-2D5C-43D6-8829-CC780B907604}"/>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78521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Harvesting tools</a:t>
            </a:r>
            <a:br>
              <a:rPr lang="en-US" dirty="0"/>
            </a:br>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Content Placeholder 7" descr="https://www.harrisseeds.com/storefront/images/Product/large/40822.jpg"/>
          <p:cNvPicPr>
            <a:picLocks noGrp="1"/>
          </p:cNvPicPr>
          <p:nvPr>
            <p:ph idx="1"/>
          </p:nvPr>
        </p:nvPicPr>
        <p:blipFill rotWithShape="1">
          <a:blip r:embed="rId3">
            <a:extLst>
              <a:ext uri="{28A0092B-C50C-407E-A947-70E740481C1C}">
                <a14:useLocalDpi xmlns:a14="http://schemas.microsoft.com/office/drawing/2010/main" val="0"/>
              </a:ext>
            </a:extLst>
          </a:blip>
          <a:srcRect t="10750" b="16000"/>
          <a:stretch/>
        </p:blipFill>
        <p:spPr bwMode="auto">
          <a:xfrm>
            <a:off x="1547445" y="1563422"/>
            <a:ext cx="4677671" cy="3577447"/>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6692899" y="2573867"/>
            <a:ext cx="2976033" cy="2677656"/>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Arial" panose="020B0604020202020204" pitchFamily="34" charset="0"/>
              </a:rPr>
              <a:t>Six types of produce harvesting knives.  Curved blades and blunted tips can help reduce damage. Source: www.harrisseeds.com</a:t>
            </a:r>
            <a:endParaRPr lang="en-US" sz="24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4530A8AC-2B9A-46E0-A486-FFA2FC93272C}"/>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816272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22" y="275826"/>
            <a:ext cx="8596668" cy="1320800"/>
          </a:xfrm>
        </p:spPr>
        <p:txBody>
          <a:bodyPr>
            <a:normAutofit fontScale="90000"/>
          </a:bodyPr>
          <a:lstStyle/>
          <a:p>
            <a:r>
              <a:rPr lang="en-US" dirty="0"/>
              <a:t>Improved postharvest handling, storage and marketing of </a:t>
            </a:r>
            <a:r>
              <a:rPr lang="en-US" b="1" dirty="0"/>
              <a:t>Leafy greens</a:t>
            </a:r>
            <a:br>
              <a:rPr lang="en-US" dirty="0"/>
            </a:br>
            <a:endParaRPr lang="en-US" dirty="0"/>
          </a:p>
        </p:txBody>
      </p:sp>
      <p:sp>
        <p:nvSpPr>
          <p:cNvPr id="3" name="Content Placeholder 2"/>
          <p:cNvSpPr>
            <a:spLocks noGrp="1"/>
          </p:cNvSpPr>
          <p:nvPr>
            <p:ph idx="1"/>
          </p:nvPr>
        </p:nvSpPr>
        <p:spPr>
          <a:xfrm>
            <a:off x="1570244" y="1384432"/>
            <a:ext cx="9051511" cy="4364962"/>
          </a:xfrm>
        </p:spPr>
        <p:txBody>
          <a:bodyPr>
            <a:normAutofit/>
          </a:bodyPr>
          <a:lstStyle/>
          <a:p>
            <a:r>
              <a:rPr lang="en-US" dirty="0"/>
              <a:t>Harvest index: Adequate size</a:t>
            </a:r>
          </a:p>
          <a:p>
            <a:r>
              <a:rPr lang="en-US" dirty="0"/>
              <a:t>Harvesting practices: Manually harvest larger outer leaves for vegetables grown for multiple harvests.  Alternatively, cut or pull up the whole plant for a single harvest.</a:t>
            </a:r>
          </a:p>
          <a:p>
            <a:r>
              <a:rPr lang="en-US" dirty="0"/>
              <a:t>Cleaning/trimming: Remove any broken or bruised leaves.  Some leafy greens are bunched before packing.  This practice needs to be done very gently, using a smooth twine or cord.</a:t>
            </a:r>
          </a:p>
          <a:p>
            <a:r>
              <a:rPr lang="en-US" dirty="0"/>
              <a:t>Field containers: Use of protective containers such as stackable ventilated plastic crates can reduce compression damage and bruising during transport. Liners in rough containers (baskets or wooden crates) can reduce abrasion damage.</a:t>
            </a:r>
          </a:p>
          <a:p>
            <a:r>
              <a:rPr lang="en-US" dirty="0"/>
              <a:t>Storage: Leafy vegetables are highly perishable and are typically not stored for more than a few days, unless very cold temperatures can be provided.  Spinach and chards, for example, can be stored for 2 weeks at 0°C.</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89</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429A8097-7E09-4E44-B36D-50A7DAD4E92C}"/>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0210611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Improved postharvest handling, storage and marketing of </a:t>
            </a:r>
            <a:r>
              <a:rPr lang="en-US" b="1" dirty="0"/>
              <a:t>Green beans</a:t>
            </a:r>
            <a:br>
              <a:rPr lang="en-US" dirty="0"/>
            </a:br>
            <a:endParaRPr lang="en-US" dirty="0"/>
          </a:p>
        </p:txBody>
      </p:sp>
      <p:sp>
        <p:nvSpPr>
          <p:cNvPr id="3" name="Content Placeholder 2"/>
          <p:cNvSpPr>
            <a:spLocks noGrp="1"/>
          </p:cNvSpPr>
          <p:nvPr>
            <p:ph idx="1"/>
          </p:nvPr>
        </p:nvSpPr>
        <p:spPr>
          <a:xfrm>
            <a:off x="869064" y="1886721"/>
            <a:ext cx="8596668" cy="3880773"/>
          </a:xfrm>
        </p:spPr>
        <p:txBody>
          <a:bodyPr/>
          <a:lstStyle/>
          <a:p>
            <a:r>
              <a:rPr lang="en-US" dirty="0"/>
              <a:t>Harvest index: Green beans (also known as French bean, haricot vert, and string bean) can be harvested when the pods are well filled but before seed bulges appear.    </a:t>
            </a:r>
          </a:p>
          <a:p>
            <a:r>
              <a:rPr lang="en-US" dirty="0"/>
              <a:t>Harvesting practices: Green beans are manually harvested. Indeterminate varieties should be continuously harvested (every day or two days). </a:t>
            </a:r>
          </a:p>
          <a:p>
            <a:r>
              <a:rPr lang="en-US" dirty="0"/>
              <a:t>Field containers: Use of protective containers such as plastic crates can reduce compression damage and bruising during transport. Liners in rough containers (baskets or wooden crates) can reduce abrasion damage.</a:t>
            </a:r>
          </a:p>
          <a:p>
            <a:r>
              <a:rPr lang="en-US" dirty="0"/>
              <a:t>Storage: Green beans are rarely stored for more than a few days. They are chilling sensitive and the lowest safe temperature is 7 °C. </a:t>
            </a:r>
          </a:p>
          <a:p>
            <a:endParaRPr lang="en-US"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1</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919C870-C295-4442-B3F7-964B7385A457}"/>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307971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565921"/>
            <a:ext cx="8923866" cy="1320800"/>
          </a:xfrm>
        </p:spPr>
        <p:txBody>
          <a:bodyPr/>
          <a:lstStyle/>
          <a:p>
            <a:r>
              <a:rPr lang="en-US" dirty="0"/>
              <a:t>Technical information on other F&amp;V crops</a:t>
            </a:r>
          </a:p>
        </p:txBody>
      </p:sp>
      <p:sp>
        <p:nvSpPr>
          <p:cNvPr id="3" name="Content Placeholder 2"/>
          <p:cNvSpPr>
            <a:spLocks noGrp="1"/>
          </p:cNvSpPr>
          <p:nvPr>
            <p:ph idx="1"/>
          </p:nvPr>
        </p:nvSpPr>
        <p:spPr>
          <a:xfrm>
            <a:off x="345017" y="1599685"/>
            <a:ext cx="10121346" cy="3880773"/>
          </a:xfrm>
        </p:spPr>
        <p:txBody>
          <a:bodyPr/>
          <a:lstStyle/>
          <a:p>
            <a:r>
              <a:rPr lang="en-US" sz="2400" dirty="0"/>
              <a:t>USDA </a:t>
            </a:r>
            <a:r>
              <a:rPr lang="en-US" sz="2400" b="1" dirty="0"/>
              <a:t>Handbook 66</a:t>
            </a:r>
            <a:r>
              <a:rPr lang="en-US" sz="2400" dirty="0"/>
              <a:t>. 2014.  </a:t>
            </a:r>
            <a:r>
              <a:rPr lang="en-US" sz="2400" u="sng" dirty="0">
                <a:hlinkClick r:id="rId2"/>
              </a:rPr>
              <a:t>http://www.ba.ars.usda.gov/hb66/title.html</a:t>
            </a:r>
            <a:endParaRPr lang="en-US" sz="2400" dirty="0"/>
          </a:p>
          <a:p>
            <a:r>
              <a:rPr lang="en-US" sz="2400" b="1" dirty="0"/>
              <a:t>Produce Fact Sheets </a:t>
            </a:r>
            <a:r>
              <a:rPr lang="en-US" sz="2400" dirty="0"/>
              <a:t>  </a:t>
            </a:r>
            <a:r>
              <a:rPr lang="en-US" sz="2400" dirty="0">
                <a:hlinkClick r:id="rId3"/>
              </a:rPr>
              <a:t>http://postharvest.ucdavis.edu/Commodity_Resources/Fact_Sheets/</a:t>
            </a:r>
            <a:endParaRPr lang="en-US" sz="2400" dirty="0"/>
          </a:p>
          <a:p>
            <a:endParaRPr lang="en-US" sz="2400" dirty="0"/>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91</a:t>
            </a:r>
          </a:p>
        </p:txBody>
      </p:sp>
      <p:sp>
        <p:nvSpPr>
          <p:cNvPr id="7" name="Right Triangle 6"/>
          <p:cNvSpPr/>
          <p:nvPr/>
        </p:nvSpPr>
        <p:spPr>
          <a:xfrm rot="10800000">
            <a:off x="9885217" y="313690"/>
            <a:ext cx="2042160" cy="1912620"/>
          </a:xfrm>
          <a:prstGeom prst="rtTriangle">
            <a:avLst/>
          </a:prstGeom>
          <a:blipFill>
            <a:blip r:embed="rId4"/>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84C5BE3C-F76F-452E-B3E7-820C3259658C}"/>
              </a:ext>
            </a:extLst>
          </p:cNvPr>
          <p:cNvPicPr>
            <a:picLocks noChangeAspect="1"/>
          </p:cNvPicPr>
          <p:nvPr/>
        </p:nvPicPr>
        <p:blipFill>
          <a:blip r:embed="rId5"/>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8201031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32" y="360590"/>
            <a:ext cx="8596668" cy="1320800"/>
          </a:xfrm>
        </p:spPr>
        <p:txBody>
          <a:bodyPr/>
          <a:lstStyle/>
          <a:p>
            <a:r>
              <a:rPr lang="en-US" b="1" dirty="0"/>
              <a:t>Costs and benefits</a:t>
            </a:r>
            <a:br>
              <a:rPr lang="en-US" dirty="0"/>
            </a:br>
            <a:endParaRPr lang="en-US" dirty="0"/>
          </a:p>
        </p:txBody>
      </p:sp>
      <p:sp>
        <p:nvSpPr>
          <p:cNvPr id="3" name="Content Placeholder 2"/>
          <p:cNvSpPr>
            <a:spLocks noGrp="1"/>
          </p:cNvSpPr>
          <p:nvPr>
            <p:ph idx="1"/>
          </p:nvPr>
        </p:nvSpPr>
        <p:spPr>
          <a:xfrm>
            <a:off x="936867" y="1020990"/>
            <a:ext cx="3809999" cy="3880773"/>
          </a:xfrm>
        </p:spPr>
        <p:txBody>
          <a:bodyPr>
            <a:normAutofit fontScale="92500"/>
          </a:bodyPr>
          <a:lstStyle/>
          <a:p>
            <a:r>
              <a:rPr lang="en-US" dirty="0"/>
              <a:t>It is easy to learn how to use a simple worksheet to calculate the local costs and expected benefits for any new or improved practice or technology by estimating relative changes in comparison to the current practice or technology. </a:t>
            </a:r>
          </a:p>
          <a:p>
            <a:r>
              <a:rPr lang="en-US" dirty="0"/>
              <a:t>Using 100kg to make the calculations allows the user to perform easy math, then multiply the results by whatever volume will actually be harvested/handled and sold.</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92</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3"/>
          <a:stretch>
            <a:fillRect/>
          </a:stretch>
        </p:blipFill>
        <p:spPr>
          <a:xfrm>
            <a:off x="4938665" y="1500189"/>
            <a:ext cx="6039336" cy="4108874"/>
          </a:xfrm>
          <a:prstGeom prst="rect">
            <a:avLst/>
          </a:prstGeom>
        </p:spPr>
      </p:pic>
      <p:pic>
        <p:nvPicPr>
          <p:cNvPr id="9" name="Picture 8" descr="Diagram&#10;&#10;Description automatically generated">
            <a:extLst>
              <a:ext uri="{FF2B5EF4-FFF2-40B4-BE49-F238E27FC236}">
                <a16:creationId xmlns:a16="http://schemas.microsoft.com/office/drawing/2014/main" id="{6DC23FFC-006F-47ED-A1B4-E4D548F2BB13}"/>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7009335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23" y="313690"/>
            <a:ext cx="8596668" cy="1320800"/>
          </a:xfrm>
        </p:spPr>
        <p:txBody>
          <a:bodyPr/>
          <a:lstStyle/>
          <a:p>
            <a:r>
              <a:rPr lang="en-US" dirty="0"/>
              <a:t>Cost/Benefit examples</a:t>
            </a:r>
            <a:br>
              <a:rPr lang="en-US" dirty="0"/>
            </a:br>
            <a:endParaRPr lang="en-US" dirty="0"/>
          </a:p>
        </p:txBody>
      </p:sp>
      <p:sp>
        <p:nvSpPr>
          <p:cNvPr id="3" name="Content Placeholder 2"/>
          <p:cNvSpPr>
            <a:spLocks noGrp="1"/>
          </p:cNvSpPr>
          <p:nvPr>
            <p:ph idx="1"/>
          </p:nvPr>
        </p:nvSpPr>
        <p:spPr>
          <a:xfrm>
            <a:off x="1066010" y="974090"/>
            <a:ext cx="9426403" cy="4442664"/>
          </a:xfrm>
        </p:spPr>
        <p:txBody>
          <a:bodyPr>
            <a:normAutofit/>
          </a:bodyPr>
          <a:lstStyle/>
          <a:p>
            <a:r>
              <a:rPr lang="en-US" sz="2000" dirty="0"/>
              <a:t>1. Fruits – bananas: Plastic crates for packing washed hands, transport and marketing</a:t>
            </a:r>
          </a:p>
          <a:p>
            <a:pPr marL="0" indent="0">
              <a:buNone/>
            </a:pPr>
            <a:r>
              <a:rPr lang="en-US" sz="2000" dirty="0"/>
              <a:t>Often a produce farmer, handler or trader will hesitate to make investments in extra labor or improved containers, but for many crops, including bananas, the investment will pay off immediately due to reduced loses and higher market prices. </a:t>
            </a:r>
          </a:p>
          <a:p>
            <a:r>
              <a:rPr lang="en-US" sz="2000" dirty="0"/>
              <a:t>2. Vegetables – hot peppers: Harvesting at red stage, sorting/grading and packing in plastic crates for transport and marketing</a:t>
            </a:r>
          </a:p>
          <a:p>
            <a:pPr marL="0" indent="0">
              <a:buNone/>
            </a:pPr>
            <a:r>
              <a:rPr lang="en-US" sz="2000" dirty="0"/>
              <a:t>Plastic crates can be an expensive investment for small farmers and traders, but if the crop can be protected from damage, the returns can be enough to pay for the investment in a single use.  For hot peppers, the price for firm, red ripe peppers can be twice the value as that for green or mixed lots of peppers. </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93</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6D1731AF-EB46-4A63-8972-AF0172081A23}"/>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2817296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8" y="609599"/>
            <a:ext cx="2330450" cy="2675467"/>
          </a:xfrm>
        </p:spPr>
        <p:txBody>
          <a:bodyPr>
            <a:normAutofit fontScale="90000"/>
          </a:bodyPr>
          <a:lstStyle/>
          <a:p>
            <a:r>
              <a:rPr lang="en-US" dirty="0"/>
              <a:t>C/B Example 1: Bananas packed in plastic crates</a:t>
            </a:r>
            <a:br>
              <a:rPr lang="en-US" dirty="0"/>
            </a:br>
            <a:endParaRPr lang="en-US" dirty="0"/>
          </a:p>
        </p:txBody>
      </p:sp>
      <p:pic>
        <p:nvPicPr>
          <p:cNvPr id="8" name="Content Placeholder 7"/>
          <p:cNvPicPr>
            <a:picLocks noGrp="1" noChangeAspect="1"/>
          </p:cNvPicPr>
          <p:nvPr>
            <p:ph idx="1"/>
          </p:nvPr>
        </p:nvPicPr>
        <p:blipFill>
          <a:blip r:embed="rId2"/>
          <a:stretch>
            <a:fillRect/>
          </a:stretch>
        </p:blipFill>
        <p:spPr>
          <a:xfrm>
            <a:off x="3284088" y="313689"/>
            <a:ext cx="5932761" cy="6154843"/>
          </a:xfrm>
        </p:spPr>
      </p:pic>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94</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Diagram&#10;&#10;Description automatically generated">
            <a:extLst>
              <a:ext uri="{FF2B5EF4-FFF2-40B4-BE49-F238E27FC236}">
                <a16:creationId xmlns:a16="http://schemas.microsoft.com/office/drawing/2014/main" id="{FA4CA3DF-31EB-4B68-9A83-6F6B46967C5F}"/>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259292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8" y="457199"/>
            <a:ext cx="3311350" cy="2065867"/>
          </a:xfrm>
        </p:spPr>
        <p:txBody>
          <a:bodyPr>
            <a:normAutofit fontScale="90000"/>
          </a:bodyPr>
          <a:lstStyle/>
          <a:p>
            <a:r>
              <a:rPr lang="en-US" dirty="0"/>
              <a:t>C/B example 2: Hot peppers – sorting and packing in plastic crates</a:t>
            </a:r>
          </a:p>
        </p:txBody>
      </p:sp>
      <p:pic>
        <p:nvPicPr>
          <p:cNvPr id="8" name="Content Placeholder 7"/>
          <p:cNvPicPr>
            <a:picLocks noGrp="1" noChangeAspect="1"/>
          </p:cNvPicPr>
          <p:nvPr>
            <p:ph idx="1"/>
          </p:nvPr>
        </p:nvPicPr>
        <p:blipFill>
          <a:blip r:embed="rId2"/>
          <a:stretch>
            <a:fillRect/>
          </a:stretch>
        </p:blipFill>
        <p:spPr>
          <a:xfrm>
            <a:off x="3780105" y="203144"/>
            <a:ext cx="5685627" cy="6426508"/>
          </a:xfrm>
        </p:spPr>
      </p:pic>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95</a:t>
            </a:r>
          </a:p>
        </p:txBody>
      </p:sp>
      <p:sp>
        <p:nvSpPr>
          <p:cNvPr id="7" name="Right Triangle 6"/>
          <p:cNvSpPr/>
          <p:nvPr/>
        </p:nvSpPr>
        <p:spPr>
          <a:xfrm rot="10800000">
            <a:off x="988521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Diagram&#10;&#10;Description automatically generated">
            <a:extLst>
              <a:ext uri="{FF2B5EF4-FFF2-40B4-BE49-F238E27FC236}">
                <a16:creationId xmlns:a16="http://schemas.microsoft.com/office/drawing/2014/main" id="{5EF2D521-222C-4786-AB9F-06ED9038EC4B}"/>
              </a:ext>
            </a:extLst>
          </p:cNvPr>
          <p:cNvPicPr>
            <a:picLocks noChangeAspect="1"/>
          </p:cNvPicPr>
          <p:nvPr/>
        </p:nvPicPr>
        <p:blipFill>
          <a:blip r:embed="rId4"/>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8306205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Priority training needs</a:t>
            </a:r>
            <a:br>
              <a:rPr lang="en-US" dirty="0"/>
            </a:br>
            <a:endParaRPr lang="en-US" dirty="0"/>
          </a:p>
        </p:txBody>
      </p:sp>
      <p:sp>
        <p:nvSpPr>
          <p:cNvPr id="3" name="Content Placeholder 2"/>
          <p:cNvSpPr>
            <a:spLocks noGrp="1"/>
          </p:cNvSpPr>
          <p:nvPr>
            <p:ph idx="1"/>
          </p:nvPr>
        </p:nvSpPr>
        <p:spPr>
          <a:xfrm>
            <a:off x="1124895" y="1270000"/>
            <a:ext cx="8596668" cy="3880773"/>
          </a:xfrm>
        </p:spPr>
        <p:txBody>
          <a:bodyPr/>
          <a:lstStyle/>
          <a:p>
            <a:pPr marL="0" indent="0">
              <a:buNone/>
            </a:pPr>
            <a:r>
              <a:rPr lang="en-US" sz="2400" dirty="0"/>
              <a:t>Topics that need attention in order to solve postharvest problems for a variety of fruits and vegetable crops</a:t>
            </a:r>
          </a:p>
          <a:p>
            <a:pPr lvl="0"/>
            <a:r>
              <a:rPr lang="en-US" sz="2400" dirty="0"/>
              <a:t>Use of proper maturity indices</a:t>
            </a:r>
          </a:p>
          <a:p>
            <a:pPr lvl="0"/>
            <a:r>
              <a:rPr lang="en-US" sz="2400" dirty="0"/>
              <a:t>Basic improved postharvest handling practices (avoiding damage)</a:t>
            </a:r>
          </a:p>
          <a:p>
            <a:pPr lvl="0"/>
            <a:r>
              <a:rPr lang="en-US" sz="2400" dirty="0"/>
              <a:t>Use of improved containers in order to reduce damage</a:t>
            </a:r>
          </a:p>
          <a:p>
            <a:pPr lvl="0"/>
            <a:r>
              <a:rPr lang="en-US" sz="2400" dirty="0"/>
              <a:t>Temperature management and relative humidity control</a:t>
            </a:r>
          </a:p>
          <a:p>
            <a:pPr lvl="0"/>
            <a:r>
              <a:rPr lang="en-US" sz="2400" dirty="0"/>
              <a:t>Postharvest pest and disease management</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96</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65A38C2C-802F-4312-9EE7-7FE39529F74A}"/>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1398100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Gender aspects for postharvest training</a:t>
            </a:r>
            <a:br>
              <a:rPr lang="en-US" dirty="0"/>
            </a:br>
            <a:endParaRPr lang="en-US" dirty="0"/>
          </a:p>
        </p:txBody>
      </p:sp>
      <p:sp>
        <p:nvSpPr>
          <p:cNvPr id="3" name="Content Placeholder 2"/>
          <p:cNvSpPr>
            <a:spLocks noGrp="1"/>
          </p:cNvSpPr>
          <p:nvPr>
            <p:ph idx="1"/>
          </p:nvPr>
        </p:nvSpPr>
        <p:spPr>
          <a:xfrm>
            <a:off x="1324446" y="1270000"/>
            <a:ext cx="9207883" cy="4466562"/>
          </a:xfrm>
        </p:spPr>
        <p:txBody>
          <a:bodyPr>
            <a:normAutofit/>
          </a:bodyPr>
          <a:lstStyle/>
          <a:p>
            <a:pPr marL="0" indent="0">
              <a:buNone/>
            </a:pPr>
            <a:r>
              <a:rPr lang="en-US" dirty="0"/>
              <a:t>There are certain postharvest topics that may be of special interest for women who handle F&amp;V crops (Kitinoja and Barrett 2015):</a:t>
            </a:r>
          </a:p>
          <a:p>
            <a:pPr lvl="0"/>
            <a:r>
              <a:rPr lang="en-US" dirty="0"/>
              <a:t>Using apron-like harvest bags to pick fruit from trees, or for harvesting row crops like peppers or tomatoes.  Women can make these bags themselves, and find the picking bags easy to manage. Drudgery is reduced, as there is much less bending and lifting in the field</a:t>
            </a:r>
          </a:p>
          <a:p>
            <a:pPr lvl="0"/>
            <a:r>
              <a:rPr lang="en-US" dirty="0"/>
              <a:t>Using smaller containers for harvesting and farm work. This can make the workload easier for women, and it is also good for the crops since using a smaller crate, sack or basket will reduce physical damage </a:t>
            </a:r>
          </a:p>
          <a:p>
            <a:pPr lvl="0"/>
            <a:r>
              <a:rPr lang="en-US" dirty="0"/>
              <a:t>Using smaller containers for transport. This will reduce the weight of head-loads, and cause less produce damage and lower postharvest losses</a:t>
            </a:r>
          </a:p>
          <a:p>
            <a:pPr lvl="0"/>
            <a:r>
              <a:rPr lang="en-US" dirty="0"/>
              <a:t>Sanitation from farm to kitchen.  This includes food safety for handling fresh produce plus useful practices for keeping the kitchen cleaner and healthier</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97</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1D8CA9F2-F6EB-4AFE-B4B7-F321C5B98B84}"/>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30701196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Advocacy issues</a:t>
            </a:r>
            <a:br>
              <a:rPr lang="en-US" dirty="0"/>
            </a:br>
            <a:endParaRPr lang="en-US" dirty="0"/>
          </a:p>
        </p:txBody>
      </p:sp>
      <p:sp>
        <p:nvSpPr>
          <p:cNvPr id="3" name="Content Placeholder 2"/>
          <p:cNvSpPr>
            <a:spLocks noGrp="1"/>
          </p:cNvSpPr>
          <p:nvPr>
            <p:ph idx="1"/>
          </p:nvPr>
        </p:nvSpPr>
        <p:spPr>
          <a:xfrm>
            <a:off x="1879600" y="1388533"/>
            <a:ext cx="8348132" cy="5155777"/>
          </a:xfrm>
        </p:spPr>
        <p:txBody>
          <a:bodyPr>
            <a:normAutofit/>
          </a:bodyPr>
          <a:lstStyle/>
          <a:p>
            <a:pPr marL="0" indent="0">
              <a:buNone/>
            </a:pPr>
            <a:r>
              <a:rPr lang="en-US" sz="2000" dirty="0"/>
              <a:t>Problems that require attention in order to reduce postharvest losses for a variety of fruits and vegetable crops</a:t>
            </a:r>
          </a:p>
          <a:p>
            <a:pPr lvl="0"/>
            <a:r>
              <a:rPr lang="en-US" sz="2000" dirty="0"/>
              <a:t>Improving infrastructure (roads, power, water)</a:t>
            </a:r>
          </a:p>
          <a:p>
            <a:pPr lvl="0"/>
            <a:r>
              <a:rPr lang="en-US" sz="2000" dirty="0"/>
              <a:t>Investing in postharvest facilities (packinghouses, storage structures, cool trucks)</a:t>
            </a:r>
          </a:p>
          <a:p>
            <a:pPr lvl="0"/>
            <a:r>
              <a:rPr lang="en-US" sz="2000" dirty="0"/>
              <a:t>Establishing a system for the use of returnable plastic crates (cleaning, repairing and returning empties to producers)</a:t>
            </a:r>
          </a:p>
          <a:p>
            <a:pPr lvl="0"/>
            <a:r>
              <a:rPr lang="en-US" sz="2000" dirty="0"/>
              <a:t>Investing in </a:t>
            </a:r>
            <a:r>
              <a:rPr lang="en-US" sz="2000" dirty="0" err="1"/>
              <a:t>agro</a:t>
            </a:r>
            <a:r>
              <a:rPr lang="en-US" sz="2000" dirty="0"/>
              <a:t>-processing (SMEs) for juices, bottled products, canning, aseptic packaging, dried F&amp;V products</a:t>
            </a:r>
          </a:p>
          <a:p>
            <a:pPr lvl="0"/>
            <a:r>
              <a:rPr lang="en-US" sz="2000" dirty="0"/>
              <a:t>Improved marketing (facilities, farmer/trader organizations, cooperatives)</a:t>
            </a:r>
          </a:p>
          <a:p>
            <a:pPr lvl="0"/>
            <a:r>
              <a:rPr lang="en-US" sz="2000" dirty="0"/>
              <a:t>Providing incentives for using improved postharvest practices and investments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1.4 Slide 98</a:t>
            </a:r>
          </a:p>
        </p:txBody>
      </p:sp>
      <p:sp>
        <p:nvSpPr>
          <p:cNvPr id="7" name="Right Triangle 6"/>
          <p:cNvSpPr/>
          <p:nvPr/>
        </p:nvSpPr>
        <p:spPr>
          <a:xfrm rot="10800000">
            <a:off x="988521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377E75FD-641D-433A-8331-25252FA0C9FA}"/>
              </a:ext>
            </a:extLst>
          </p:cNvPr>
          <p:cNvPicPr>
            <a:picLocks noChangeAspect="1"/>
          </p:cNvPicPr>
          <p:nvPr/>
        </p:nvPicPr>
        <p:blipFill>
          <a:blip r:embed="rId3"/>
          <a:stretch>
            <a:fillRect/>
          </a:stretch>
        </p:blipFill>
        <p:spPr>
          <a:xfrm>
            <a:off x="-51118" y="5140869"/>
            <a:ext cx="1930718" cy="1717131"/>
          </a:xfrm>
          <a:prstGeom prst="rect">
            <a:avLst/>
          </a:prstGeom>
        </p:spPr>
      </p:pic>
    </p:spTree>
    <p:extLst>
      <p:ext uri="{BB962C8B-B14F-4D97-AF65-F5344CB8AC3E}">
        <p14:creationId xmlns:p14="http://schemas.microsoft.com/office/powerpoint/2010/main" val="23701260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401</TotalTime>
  <Words>8970</Words>
  <Application>Microsoft Office PowerPoint</Application>
  <PresentationFormat>Widescreen</PresentationFormat>
  <Paragraphs>622</Paragraphs>
  <Slides>100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Calibri</vt:lpstr>
      <vt:lpstr>Times New Roman</vt:lpstr>
      <vt:lpstr>Trebuchet MS</vt:lpstr>
      <vt:lpstr>Wingdings 3</vt:lpstr>
      <vt:lpstr>Facet</vt:lpstr>
      <vt:lpstr>Reducing Postharvest Losses in Sub-Saharan Africa:  Training for extension workers, technical specialists and practitioners</vt:lpstr>
      <vt:lpstr>Module 1.4 Reducing Postharvest Losses in SSA: Fruits and Vegetables </vt:lpstr>
      <vt:lpstr>Key fruits and vegetable crops in Sub-Saharan Africa (SSA):  </vt:lpstr>
      <vt:lpstr>5 segments of the fruit and vegetables (F&amp;V) supply chain </vt:lpstr>
      <vt:lpstr>Reducing postharvest losses during  (1) harvesting &amp; postharvest handling (on-farm)  </vt:lpstr>
      <vt:lpstr>Maturity and harvest indices (predicting the best time for harvesting different F&amp;V crops)</vt:lpstr>
      <vt:lpstr>Harvest index for onions</vt:lpstr>
      <vt:lpstr>Harvesting practices </vt:lpstr>
      <vt:lpstr>Harvesting tools </vt:lpstr>
      <vt:lpstr>Harvesting bags </vt:lpstr>
      <vt:lpstr>Field Containers </vt:lpstr>
      <vt:lpstr>Gentle harvesting </vt:lpstr>
      <vt:lpstr>Cloth to catch fruits during the harvest in Mali </vt:lpstr>
      <vt:lpstr>Sorting</vt:lpstr>
      <vt:lpstr>Example: Sorting tomato fruits after harvest </vt:lpstr>
      <vt:lpstr>Curing onions and garlic</vt:lpstr>
      <vt:lpstr>Field containers and packages</vt:lpstr>
      <vt:lpstr>Use of shade</vt:lpstr>
      <vt:lpstr>Use of shade</vt:lpstr>
      <vt:lpstr>Reducing postharvest losses during  (2) storage  </vt:lpstr>
      <vt:lpstr>Pre-cooling</vt:lpstr>
      <vt:lpstr>Hydro-cooling </vt:lpstr>
      <vt:lpstr>Mixing chlorine solutions for washing fresh produce </vt:lpstr>
      <vt:lpstr>Hydro-cooling</vt:lpstr>
      <vt:lpstr>Immersion type hydro-coolers</vt:lpstr>
      <vt:lpstr>Shower type hydro-coolers</vt:lpstr>
      <vt:lpstr>Evaporative cooling using electricity </vt:lpstr>
      <vt:lpstr>Forced air (FA) cooling </vt:lpstr>
      <vt:lpstr>Portable FA Cooler</vt:lpstr>
      <vt:lpstr>Use of ice </vt:lpstr>
      <vt:lpstr>Hot water or hot air treatment </vt:lpstr>
      <vt:lpstr>Postharvest decay control </vt:lpstr>
      <vt:lpstr>Curing onions and garlic before long-term storage</vt:lpstr>
      <vt:lpstr>Ventilated onion storage</vt:lpstr>
      <vt:lpstr>Evaporative cool storage of tropical and sub-tropical F&amp;V  </vt:lpstr>
      <vt:lpstr>Natural forms of low cost cool storage </vt:lpstr>
      <vt:lpstr>Night air ventilation</vt:lpstr>
      <vt:lpstr>Commercial cold rooms for temperate F&amp;V </vt:lpstr>
      <vt:lpstr>Self-built cold rooms </vt:lpstr>
      <vt:lpstr>Improved containers for proper storage management </vt:lpstr>
      <vt:lpstr>Avoiding storage of incompatible mixed loads </vt:lpstr>
      <vt:lpstr>Inspection and resorting </vt:lpstr>
      <vt:lpstr>Reducing postharvest losses during  (3) transportation  </vt:lpstr>
      <vt:lpstr>Improved containers </vt:lpstr>
      <vt:lpstr>Plastic crates</vt:lpstr>
      <vt:lpstr>Fiberboard cartons  </vt:lpstr>
      <vt:lpstr>Liners, trays and wraps </vt:lpstr>
      <vt:lpstr>Package dividers</vt:lpstr>
      <vt:lpstr>Loading/unloading vehicles </vt:lpstr>
      <vt:lpstr>Unloading bananas </vt:lpstr>
      <vt:lpstr>Covering open loads </vt:lpstr>
      <vt:lpstr>Stacking packaged F&amp;V crops </vt:lpstr>
      <vt:lpstr>Reducing postharvest losses during  (4) agro-processing  </vt:lpstr>
      <vt:lpstr>Preparation for processing  </vt:lpstr>
      <vt:lpstr>Improved solar drying </vt:lpstr>
      <vt:lpstr>Commercial scale solar drying</vt:lpstr>
      <vt:lpstr>Indirect solar driers </vt:lpstr>
      <vt:lpstr>Heat processing </vt:lpstr>
      <vt:lpstr>Aflatoxin management </vt:lpstr>
      <vt:lpstr>Aflatoxin management</vt:lpstr>
      <vt:lpstr>Improved food safety </vt:lpstr>
      <vt:lpstr>Improved packages and containers for processed products </vt:lpstr>
      <vt:lpstr>Containers for dried F&amp;V products </vt:lpstr>
      <vt:lpstr>Reseal-able containers</vt:lpstr>
      <vt:lpstr>Reducing postharvest losses during  (5) wholesale and retail marketing </vt:lpstr>
      <vt:lpstr>Temperature management practices </vt:lpstr>
      <vt:lpstr>Sanitation, inspection and resorting </vt:lpstr>
      <vt:lpstr>How to work with and train the  5 target groups</vt:lpstr>
      <vt:lpstr>Improved postharvest practices of F&amp;V crops for (1) small-holder farmers   </vt:lpstr>
      <vt:lpstr>Market access </vt:lpstr>
      <vt:lpstr>Learning of Doing Demonstration: Use of shade </vt:lpstr>
      <vt:lpstr>On-farm storage </vt:lpstr>
      <vt:lpstr>Improved postharvest handling practices for (2) village and community storage operators  </vt:lpstr>
      <vt:lpstr>Demonstrations of reduced F&amp;V losses </vt:lpstr>
      <vt:lpstr>Improved postharvest handling practices for (3) micro, small and medium enterprises  </vt:lpstr>
      <vt:lpstr>Gentle handling and reducing delays </vt:lpstr>
      <vt:lpstr>Packinghouse operations </vt:lpstr>
      <vt:lpstr>Examples of appropriate packinghouse operations for F&amp;V crops in SSA </vt:lpstr>
      <vt:lpstr>Use of improved packages and containers </vt:lpstr>
      <vt:lpstr>Food safety </vt:lpstr>
      <vt:lpstr>Improved postharvest handling practices for (4) small stores/shops and for  (5) market and street vendors </vt:lpstr>
      <vt:lpstr>Inventory management </vt:lpstr>
      <vt:lpstr>Temperature management/ use of shade </vt:lpstr>
      <vt:lpstr>Displays/use of tables and shelves </vt:lpstr>
      <vt:lpstr>Details on how to reduce losses for these key F&amp;V crops in SSA: </vt:lpstr>
      <vt:lpstr>Improved postharvest handling, storage and marketing of Banana/Plantain </vt:lpstr>
      <vt:lpstr>Improved postharvest handling, storage and marketing of Mango/Papaya </vt:lpstr>
      <vt:lpstr>Improved postharvest handling, storage and marketing of Tomatoes/hot peppers </vt:lpstr>
      <vt:lpstr>Improved postharvest handling, storage and marketing of Onions </vt:lpstr>
      <vt:lpstr>Improved postharvest handling, storage and marketing of Leafy greens </vt:lpstr>
      <vt:lpstr>Improved postharvest handling, storage and marketing of Green beans </vt:lpstr>
      <vt:lpstr>Technical information on other F&amp;V crops</vt:lpstr>
      <vt:lpstr>Costs and benefits </vt:lpstr>
      <vt:lpstr>Cost/Benefit examples </vt:lpstr>
      <vt:lpstr>C/B Example 1: Bananas packed in plastic crates </vt:lpstr>
      <vt:lpstr>C/B example 2: Hot peppers – sorting and packing in plastic crates</vt:lpstr>
      <vt:lpstr>Priority training needs </vt:lpstr>
      <vt:lpstr>Gender aspects for postharvest training </vt:lpstr>
      <vt:lpstr>Advocacy issues </vt:lpstr>
      <vt:lpstr>End of Module 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Loss Assessment for the Region of Sub-Saharan Africa: Training for technical specialists and practitioners</dc:title>
  <dc:creator>Lisa Kitinoja</dc:creator>
  <cp:lastModifiedBy>Lisa Kitinoja</cp:lastModifiedBy>
  <cp:revision>39</cp:revision>
  <dcterms:created xsi:type="dcterms:W3CDTF">2016-12-16T16:41:56Z</dcterms:created>
  <dcterms:modified xsi:type="dcterms:W3CDTF">2023-03-15T15:05:52Z</dcterms:modified>
</cp:coreProperties>
</file>